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2521" y="107645"/>
            <a:ext cx="2601595" cy="7344409"/>
          </a:xfrm>
          <a:custGeom>
            <a:avLst/>
            <a:gdLst/>
            <a:ahLst/>
            <a:cxnLst/>
            <a:rect l="l" t="t" r="r" b="b"/>
            <a:pathLst>
              <a:path w="2601595" h="7344409">
                <a:moveTo>
                  <a:pt x="0" y="7344410"/>
                </a:moveTo>
                <a:lnTo>
                  <a:pt x="2601480" y="7344410"/>
                </a:lnTo>
                <a:lnTo>
                  <a:pt x="2601480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7645"/>
            <a:ext cx="2709545" cy="7344409"/>
          </a:xfrm>
          <a:custGeom>
            <a:avLst/>
            <a:gdLst/>
            <a:ahLst/>
            <a:cxnLst/>
            <a:rect l="l" t="t" r="r" b="b"/>
            <a:pathLst>
              <a:path w="2709545" h="7344409">
                <a:moveTo>
                  <a:pt x="0" y="7344410"/>
                </a:moveTo>
                <a:lnTo>
                  <a:pt x="2709481" y="7344410"/>
                </a:lnTo>
                <a:lnTo>
                  <a:pt x="2709481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709481" y="107645"/>
            <a:ext cx="5273040" cy="7344409"/>
          </a:xfrm>
          <a:custGeom>
            <a:avLst/>
            <a:gdLst/>
            <a:ahLst/>
            <a:cxnLst/>
            <a:rect l="l" t="t" r="r" b="b"/>
            <a:pathLst>
              <a:path w="5273040" h="7344409">
                <a:moveTo>
                  <a:pt x="0" y="7344410"/>
                </a:moveTo>
                <a:lnTo>
                  <a:pt x="5273039" y="7344410"/>
                </a:lnTo>
                <a:lnTo>
                  <a:pt x="5273039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56.png"/><Relationship Id="rId18" Type="http://schemas.openxmlformats.org/officeDocument/2006/relationships/image" Target="../media/image157.png"/><Relationship Id="rId19" Type="http://schemas.openxmlformats.org/officeDocument/2006/relationships/image" Target="../media/image158.png"/><Relationship Id="rId20" Type="http://schemas.openxmlformats.org/officeDocument/2006/relationships/image" Target="../media/image159.png"/><Relationship Id="rId21" Type="http://schemas.openxmlformats.org/officeDocument/2006/relationships/image" Target="../media/image160.png"/><Relationship Id="rId22" Type="http://schemas.openxmlformats.org/officeDocument/2006/relationships/image" Target="../media/image161.png"/><Relationship Id="rId23" Type="http://schemas.openxmlformats.org/officeDocument/2006/relationships/image" Target="../media/image162.png"/><Relationship Id="rId24" Type="http://schemas.openxmlformats.org/officeDocument/2006/relationships/image" Target="../media/image163.png"/><Relationship Id="rId25" Type="http://schemas.openxmlformats.org/officeDocument/2006/relationships/image" Target="../media/image164.png"/><Relationship Id="rId26" Type="http://schemas.openxmlformats.org/officeDocument/2006/relationships/image" Target="../media/image165.png"/><Relationship Id="rId27" Type="http://schemas.openxmlformats.org/officeDocument/2006/relationships/image" Target="../media/image166.png"/><Relationship Id="rId28" Type="http://schemas.openxmlformats.org/officeDocument/2006/relationships/image" Target="../media/image100.png"/><Relationship Id="rId29" Type="http://schemas.openxmlformats.org/officeDocument/2006/relationships/image" Target="../media/image167.png"/><Relationship Id="rId30" Type="http://schemas.openxmlformats.org/officeDocument/2006/relationships/image" Target="../media/image16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Relationship Id="rId18" Type="http://schemas.openxmlformats.org/officeDocument/2006/relationships/image" Target="../media/image185.png"/><Relationship Id="rId19" Type="http://schemas.openxmlformats.org/officeDocument/2006/relationships/image" Target="../media/image186.png"/><Relationship Id="rId20" Type="http://schemas.openxmlformats.org/officeDocument/2006/relationships/image" Target="../media/image187.png"/><Relationship Id="rId21" Type="http://schemas.openxmlformats.org/officeDocument/2006/relationships/image" Target="../media/image188.png"/><Relationship Id="rId22" Type="http://schemas.openxmlformats.org/officeDocument/2006/relationships/image" Target="../media/image189.png"/><Relationship Id="rId23" Type="http://schemas.openxmlformats.org/officeDocument/2006/relationships/image" Target="../media/image190.png"/><Relationship Id="rId24" Type="http://schemas.openxmlformats.org/officeDocument/2006/relationships/image" Target="../media/image191.png"/><Relationship Id="rId25" Type="http://schemas.openxmlformats.org/officeDocument/2006/relationships/image" Target="../media/image100.png"/><Relationship Id="rId26" Type="http://schemas.openxmlformats.org/officeDocument/2006/relationships/image" Target="../media/image192.png"/><Relationship Id="rId27" Type="http://schemas.openxmlformats.org/officeDocument/2006/relationships/image" Target="../media/image193.png"/><Relationship Id="rId28" Type="http://schemas.openxmlformats.org/officeDocument/2006/relationships/image" Target="../media/image194.png"/><Relationship Id="rId29" Type="http://schemas.openxmlformats.org/officeDocument/2006/relationships/image" Target="../media/image195.png"/><Relationship Id="rId30" Type="http://schemas.openxmlformats.org/officeDocument/2006/relationships/image" Target="../media/image196.png"/><Relationship Id="rId31" Type="http://schemas.openxmlformats.org/officeDocument/2006/relationships/image" Target="../media/image197.png"/><Relationship Id="rId32" Type="http://schemas.openxmlformats.org/officeDocument/2006/relationships/image" Target="../media/image19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hyperlink" Target="mailto:lagena.winery@gmail.com" TargetMode="External"/><Relationship Id="rId6" Type="http://schemas.openxmlformats.org/officeDocument/2006/relationships/image" Target="../media/image20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Relationship Id="rId28" Type="http://schemas.openxmlformats.org/officeDocument/2006/relationships/image" Target="../media/image76.png"/><Relationship Id="rId29" Type="http://schemas.openxmlformats.org/officeDocument/2006/relationships/image" Target="../media/image77.png"/><Relationship Id="rId30" Type="http://schemas.openxmlformats.org/officeDocument/2006/relationships/image" Target="../media/image7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01442" y="5944984"/>
            <a:ext cx="5089525" cy="182880"/>
          </a:xfrm>
          <a:custGeom>
            <a:avLst/>
            <a:gdLst/>
            <a:ahLst/>
            <a:cxnLst/>
            <a:rect l="l" t="t" r="r" b="b"/>
            <a:pathLst>
              <a:path w="5089525" h="182879">
                <a:moveTo>
                  <a:pt x="26695" y="4559"/>
                </a:moveTo>
                <a:lnTo>
                  <a:pt x="0" y="4559"/>
                </a:lnTo>
                <a:lnTo>
                  <a:pt x="58369" y="177177"/>
                </a:lnTo>
                <a:lnTo>
                  <a:pt x="77406" y="177177"/>
                </a:lnTo>
                <a:lnTo>
                  <a:pt x="93471" y="130886"/>
                </a:lnTo>
                <a:lnTo>
                  <a:pt x="68719" y="130886"/>
                </a:lnTo>
                <a:lnTo>
                  <a:pt x="26695" y="4559"/>
                </a:lnTo>
                <a:close/>
              </a:path>
              <a:path w="5089525" h="182879">
                <a:moveTo>
                  <a:pt x="148284" y="44373"/>
                </a:moveTo>
                <a:lnTo>
                  <a:pt x="123494" y="44373"/>
                </a:lnTo>
                <a:lnTo>
                  <a:pt x="169303" y="177177"/>
                </a:lnTo>
                <a:lnTo>
                  <a:pt x="188696" y="177177"/>
                </a:lnTo>
                <a:lnTo>
                  <a:pt x="204257" y="130886"/>
                </a:lnTo>
                <a:lnTo>
                  <a:pt x="178003" y="130886"/>
                </a:lnTo>
                <a:lnTo>
                  <a:pt x="148284" y="44373"/>
                </a:lnTo>
                <a:close/>
              </a:path>
              <a:path w="5089525" h="182879">
                <a:moveTo>
                  <a:pt x="134607" y="4559"/>
                </a:moveTo>
                <a:lnTo>
                  <a:pt x="112102" y="4559"/>
                </a:lnTo>
                <a:lnTo>
                  <a:pt x="68719" y="130886"/>
                </a:lnTo>
                <a:lnTo>
                  <a:pt x="93471" y="130886"/>
                </a:lnTo>
                <a:lnTo>
                  <a:pt x="123494" y="44373"/>
                </a:lnTo>
                <a:lnTo>
                  <a:pt x="148284" y="44373"/>
                </a:lnTo>
                <a:lnTo>
                  <a:pt x="134607" y="4559"/>
                </a:lnTo>
                <a:close/>
              </a:path>
              <a:path w="5089525" h="182879">
                <a:moveTo>
                  <a:pt x="246722" y="4559"/>
                </a:moveTo>
                <a:lnTo>
                  <a:pt x="220230" y="4559"/>
                </a:lnTo>
                <a:lnTo>
                  <a:pt x="178003" y="130886"/>
                </a:lnTo>
                <a:lnTo>
                  <a:pt x="204257" y="130886"/>
                </a:lnTo>
                <a:lnTo>
                  <a:pt x="246722" y="4559"/>
                </a:lnTo>
                <a:close/>
              </a:path>
              <a:path w="5089525" h="182879">
                <a:moveTo>
                  <a:pt x="635469" y="4140"/>
                </a:moveTo>
                <a:lnTo>
                  <a:pt x="608152" y="4140"/>
                </a:lnTo>
                <a:lnTo>
                  <a:pt x="608152" y="177177"/>
                </a:lnTo>
                <a:lnTo>
                  <a:pt x="635469" y="177177"/>
                </a:lnTo>
                <a:lnTo>
                  <a:pt x="635469" y="4140"/>
                </a:lnTo>
                <a:close/>
              </a:path>
              <a:path w="5089525" h="182879">
                <a:moveTo>
                  <a:pt x="1038009" y="4559"/>
                </a:moveTo>
                <a:lnTo>
                  <a:pt x="1023874" y="4559"/>
                </a:lnTo>
                <a:lnTo>
                  <a:pt x="1023874" y="177177"/>
                </a:lnTo>
                <a:lnTo>
                  <a:pt x="1050366" y="177177"/>
                </a:lnTo>
                <a:lnTo>
                  <a:pt x="1050366" y="56311"/>
                </a:lnTo>
                <a:lnTo>
                  <a:pt x="1084787" y="56311"/>
                </a:lnTo>
                <a:lnTo>
                  <a:pt x="1038009" y="4559"/>
                </a:lnTo>
                <a:close/>
              </a:path>
              <a:path w="5089525" h="182879">
                <a:moveTo>
                  <a:pt x="1084787" y="56311"/>
                </a:moveTo>
                <a:lnTo>
                  <a:pt x="1050366" y="56311"/>
                </a:lnTo>
                <a:lnTo>
                  <a:pt x="1159992" y="177177"/>
                </a:lnTo>
                <a:lnTo>
                  <a:pt x="1174140" y="177177"/>
                </a:lnTo>
                <a:lnTo>
                  <a:pt x="1174140" y="125857"/>
                </a:lnTo>
                <a:lnTo>
                  <a:pt x="1147648" y="125857"/>
                </a:lnTo>
                <a:lnTo>
                  <a:pt x="1084787" y="56311"/>
                </a:lnTo>
                <a:close/>
              </a:path>
              <a:path w="5089525" h="182879">
                <a:moveTo>
                  <a:pt x="1174140" y="4559"/>
                </a:moveTo>
                <a:lnTo>
                  <a:pt x="1147648" y="4559"/>
                </a:lnTo>
                <a:lnTo>
                  <a:pt x="1147648" y="125857"/>
                </a:lnTo>
                <a:lnTo>
                  <a:pt x="1174140" y="125857"/>
                </a:lnTo>
                <a:lnTo>
                  <a:pt x="1174140" y="4559"/>
                </a:lnTo>
                <a:close/>
              </a:path>
              <a:path w="5089525" h="182879">
                <a:moveTo>
                  <a:pt x="1723504" y="4559"/>
                </a:moveTo>
                <a:lnTo>
                  <a:pt x="1561655" y="4559"/>
                </a:lnTo>
                <a:lnTo>
                  <a:pt x="1561655" y="177177"/>
                </a:lnTo>
                <a:lnTo>
                  <a:pt x="1730959" y="177177"/>
                </a:lnTo>
                <a:lnTo>
                  <a:pt x="1730959" y="152349"/>
                </a:lnTo>
                <a:lnTo>
                  <a:pt x="1588554" y="152349"/>
                </a:lnTo>
                <a:lnTo>
                  <a:pt x="1588554" y="97701"/>
                </a:lnTo>
                <a:lnTo>
                  <a:pt x="1677149" y="97701"/>
                </a:lnTo>
                <a:lnTo>
                  <a:pt x="1677149" y="72859"/>
                </a:lnTo>
                <a:lnTo>
                  <a:pt x="1588554" y="72859"/>
                </a:lnTo>
                <a:lnTo>
                  <a:pt x="1588554" y="29819"/>
                </a:lnTo>
                <a:lnTo>
                  <a:pt x="1723504" y="29819"/>
                </a:lnTo>
                <a:lnTo>
                  <a:pt x="1723504" y="4559"/>
                </a:lnTo>
                <a:close/>
              </a:path>
              <a:path w="5089525" h="182879">
                <a:moveTo>
                  <a:pt x="2535389" y="4559"/>
                </a:moveTo>
                <a:lnTo>
                  <a:pt x="2373541" y="4559"/>
                </a:lnTo>
                <a:lnTo>
                  <a:pt x="2373541" y="177177"/>
                </a:lnTo>
                <a:lnTo>
                  <a:pt x="2542844" y="177177"/>
                </a:lnTo>
                <a:lnTo>
                  <a:pt x="2542844" y="152349"/>
                </a:lnTo>
                <a:lnTo>
                  <a:pt x="2400439" y="152349"/>
                </a:lnTo>
                <a:lnTo>
                  <a:pt x="2400439" y="97701"/>
                </a:lnTo>
                <a:lnTo>
                  <a:pt x="2489034" y="97701"/>
                </a:lnTo>
                <a:lnTo>
                  <a:pt x="2489034" y="72859"/>
                </a:lnTo>
                <a:lnTo>
                  <a:pt x="2400439" y="72859"/>
                </a:lnTo>
                <a:lnTo>
                  <a:pt x="2400439" y="29819"/>
                </a:lnTo>
                <a:lnTo>
                  <a:pt x="2535389" y="29819"/>
                </a:lnTo>
                <a:lnTo>
                  <a:pt x="2535389" y="4559"/>
                </a:lnTo>
                <a:close/>
              </a:path>
              <a:path w="5089525" h="182879">
                <a:moveTo>
                  <a:pt x="2907931" y="132473"/>
                </a:moveTo>
                <a:lnTo>
                  <a:pt x="2894825" y="155105"/>
                </a:lnTo>
                <a:lnTo>
                  <a:pt x="2905381" y="161301"/>
                </a:lnTo>
                <a:lnTo>
                  <a:pt x="2916454" y="166746"/>
                </a:lnTo>
                <a:lnTo>
                  <a:pt x="2965013" y="180760"/>
                </a:lnTo>
                <a:lnTo>
                  <a:pt x="2990037" y="182562"/>
                </a:lnTo>
                <a:lnTo>
                  <a:pt x="3006220" y="181553"/>
                </a:lnTo>
                <a:lnTo>
                  <a:pt x="3045294" y="166420"/>
                </a:lnTo>
                <a:lnTo>
                  <a:pt x="3054669" y="157721"/>
                </a:lnTo>
                <a:lnTo>
                  <a:pt x="2987065" y="157721"/>
                </a:lnTo>
                <a:lnTo>
                  <a:pt x="2977338" y="157307"/>
                </a:lnTo>
                <a:lnTo>
                  <a:pt x="2936463" y="147386"/>
                </a:lnTo>
                <a:lnTo>
                  <a:pt x="2917036" y="138101"/>
                </a:lnTo>
                <a:lnTo>
                  <a:pt x="2907931" y="132473"/>
                </a:lnTo>
                <a:close/>
              </a:path>
              <a:path w="5089525" h="182879">
                <a:moveTo>
                  <a:pt x="2973539" y="0"/>
                </a:moveTo>
                <a:lnTo>
                  <a:pt x="2932095" y="7602"/>
                </a:lnTo>
                <a:lnTo>
                  <a:pt x="2903473" y="38757"/>
                </a:lnTo>
                <a:lnTo>
                  <a:pt x="2902267" y="49339"/>
                </a:lnTo>
                <a:lnTo>
                  <a:pt x="2903367" y="60397"/>
                </a:lnTo>
                <a:lnTo>
                  <a:pt x="2930513" y="88017"/>
                </a:lnTo>
                <a:lnTo>
                  <a:pt x="2984652" y="94386"/>
                </a:lnTo>
                <a:lnTo>
                  <a:pt x="2997681" y="95192"/>
                </a:lnTo>
                <a:lnTo>
                  <a:pt x="3035212" y="111405"/>
                </a:lnTo>
                <a:lnTo>
                  <a:pt x="3038462" y="124269"/>
                </a:lnTo>
                <a:lnTo>
                  <a:pt x="3037582" y="131278"/>
                </a:lnTo>
                <a:lnTo>
                  <a:pt x="3007920" y="155387"/>
                </a:lnTo>
                <a:lnTo>
                  <a:pt x="2987065" y="157721"/>
                </a:lnTo>
                <a:lnTo>
                  <a:pt x="3054669" y="157721"/>
                </a:lnTo>
                <a:lnTo>
                  <a:pt x="3061285" y="148143"/>
                </a:lnTo>
                <a:lnTo>
                  <a:pt x="3065284" y="137476"/>
                </a:lnTo>
                <a:lnTo>
                  <a:pt x="3066618" y="125780"/>
                </a:lnTo>
                <a:lnTo>
                  <a:pt x="3065299" y="112870"/>
                </a:lnTo>
                <a:lnTo>
                  <a:pt x="3033811" y="78211"/>
                </a:lnTo>
                <a:lnTo>
                  <a:pt x="2983344" y="70383"/>
                </a:lnTo>
                <a:lnTo>
                  <a:pt x="2969593" y="70084"/>
                </a:lnTo>
                <a:lnTo>
                  <a:pt x="2958047" y="69184"/>
                </a:lnTo>
                <a:lnTo>
                  <a:pt x="2948713" y="67677"/>
                </a:lnTo>
                <a:lnTo>
                  <a:pt x="2941599" y="65557"/>
                </a:lnTo>
                <a:lnTo>
                  <a:pt x="2933598" y="62306"/>
                </a:lnTo>
                <a:lnTo>
                  <a:pt x="2929597" y="56857"/>
                </a:lnTo>
                <a:lnTo>
                  <a:pt x="2929597" y="41821"/>
                </a:lnTo>
                <a:lnTo>
                  <a:pt x="2963783" y="24861"/>
                </a:lnTo>
                <a:lnTo>
                  <a:pt x="2973133" y="24434"/>
                </a:lnTo>
                <a:lnTo>
                  <a:pt x="3056402" y="24434"/>
                </a:lnTo>
                <a:lnTo>
                  <a:pt x="3047275" y="19063"/>
                </a:lnTo>
                <a:lnTo>
                  <a:pt x="3006160" y="3530"/>
                </a:lnTo>
                <a:lnTo>
                  <a:pt x="2984576" y="391"/>
                </a:lnTo>
                <a:lnTo>
                  <a:pt x="2973539" y="0"/>
                </a:lnTo>
                <a:close/>
              </a:path>
              <a:path w="5089525" h="182879">
                <a:moveTo>
                  <a:pt x="3056402" y="24434"/>
                </a:moveTo>
                <a:lnTo>
                  <a:pt x="2973133" y="24434"/>
                </a:lnTo>
                <a:lnTo>
                  <a:pt x="2981722" y="24807"/>
                </a:lnTo>
                <a:lnTo>
                  <a:pt x="2990518" y="25923"/>
                </a:lnTo>
                <a:lnTo>
                  <a:pt x="3035274" y="42077"/>
                </a:lnTo>
                <a:lnTo>
                  <a:pt x="3043504" y="47205"/>
                </a:lnTo>
                <a:lnTo>
                  <a:pt x="3057081" y="24861"/>
                </a:lnTo>
                <a:lnTo>
                  <a:pt x="3056402" y="24434"/>
                </a:lnTo>
                <a:close/>
              </a:path>
              <a:path w="5089525" h="182879">
                <a:moveTo>
                  <a:pt x="3510978" y="28575"/>
                </a:moveTo>
                <a:lnTo>
                  <a:pt x="3484067" y="28575"/>
                </a:lnTo>
                <a:lnTo>
                  <a:pt x="3484067" y="177177"/>
                </a:lnTo>
                <a:lnTo>
                  <a:pt x="3510978" y="177177"/>
                </a:lnTo>
                <a:lnTo>
                  <a:pt x="3510978" y="28575"/>
                </a:lnTo>
                <a:close/>
              </a:path>
              <a:path w="5089525" h="182879">
                <a:moveTo>
                  <a:pt x="3583825" y="4559"/>
                </a:moveTo>
                <a:lnTo>
                  <a:pt x="3411207" y="4559"/>
                </a:lnTo>
                <a:lnTo>
                  <a:pt x="3411207" y="28575"/>
                </a:lnTo>
                <a:lnTo>
                  <a:pt x="3583825" y="28575"/>
                </a:lnTo>
                <a:lnTo>
                  <a:pt x="3583825" y="4559"/>
                </a:lnTo>
                <a:close/>
              </a:path>
              <a:path w="5089525" h="182879">
                <a:moveTo>
                  <a:pt x="3995978" y="4559"/>
                </a:moveTo>
                <a:lnTo>
                  <a:pt x="3978998" y="4559"/>
                </a:lnTo>
                <a:lnTo>
                  <a:pt x="3891178" y="177177"/>
                </a:lnTo>
                <a:lnTo>
                  <a:pt x="3919728" y="177177"/>
                </a:lnTo>
                <a:lnTo>
                  <a:pt x="3942016" y="133299"/>
                </a:lnTo>
                <a:lnTo>
                  <a:pt x="3987698" y="44373"/>
                </a:lnTo>
                <a:lnTo>
                  <a:pt x="4016392" y="44373"/>
                </a:lnTo>
                <a:lnTo>
                  <a:pt x="3995978" y="4559"/>
                </a:lnTo>
                <a:close/>
              </a:path>
              <a:path w="5089525" h="182879">
                <a:moveTo>
                  <a:pt x="4016392" y="44373"/>
                </a:moveTo>
                <a:lnTo>
                  <a:pt x="3987698" y="44373"/>
                </a:lnTo>
                <a:lnTo>
                  <a:pt x="4014190" y="96647"/>
                </a:lnTo>
                <a:lnTo>
                  <a:pt x="4033088" y="133299"/>
                </a:lnTo>
                <a:lnTo>
                  <a:pt x="4055579" y="177177"/>
                </a:lnTo>
                <a:lnTo>
                  <a:pt x="4084485" y="177177"/>
                </a:lnTo>
                <a:lnTo>
                  <a:pt x="4016392" y="44373"/>
                </a:lnTo>
                <a:close/>
              </a:path>
              <a:path w="5089525" h="182879">
                <a:moveTo>
                  <a:pt x="4491723" y="28575"/>
                </a:moveTo>
                <a:lnTo>
                  <a:pt x="4464824" y="28575"/>
                </a:lnTo>
                <a:lnTo>
                  <a:pt x="4464824" y="177177"/>
                </a:lnTo>
                <a:lnTo>
                  <a:pt x="4491723" y="177177"/>
                </a:lnTo>
                <a:lnTo>
                  <a:pt x="4491723" y="28575"/>
                </a:lnTo>
                <a:close/>
              </a:path>
              <a:path w="5089525" h="182879">
                <a:moveTo>
                  <a:pt x="4564583" y="4559"/>
                </a:moveTo>
                <a:lnTo>
                  <a:pt x="4391964" y="4559"/>
                </a:lnTo>
                <a:lnTo>
                  <a:pt x="4391964" y="28575"/>
                </a:lnTo>
                <a:lnTo>
                  <a:pt x="4564583" y="28575"/>
                </a:lnTo>
                <a:lnTo>
                  <a:pt x="4564583" y="4559"/>
                </a:lnTo>
                <a:close/>
              </a:path>
              <a:path w="5089525" h="182879">
                <a:moveTo>
                  <a:pt x="5081663" y="4559"/>
                </a:moveTo>
                <a:lnTo>
                  <a:pt x="4919802" y="4559"/>
                </a:lnTo>
                <a:lnTo>
                  <a:pt x="4919802" y="177177"/>
                </a:lnTo>
                <a:lnTo>
                  <a:pt x="5089118" y="177177"/>
                </a:lnTo>
                <a:lnTo>
                  <a:pt x="5089118" y="152349"/>
                </a:lnTo>
                <a:lnTo>
                  <a:pt x="4946713" y="152349"/>
                </a:lnTo>
                <a:lnTo>
                  <a:pt x="4946713" y="97701"/>
                </a:lnTo>
                <a:lnTo>
                  <a:pt x="5035308" y="97701"/>
                </a:lnTo>
                <a:lnTo>
                  <a:pt x="5035308" y="72859"/>
                </a:lnTo>
                <a:lnTo>
                  <a:pt x="4946713" y="72859"/>
                </a:lnTo>
                <a:lnTo>
                  <a:pt x="4946713" y="29819"/>
                </a:lnTo>
                <a:lnTo>
                  <a:pt x="5081663" y="29819"/>
                </a:lnTo>
                <a:lnTo>
                  <a:pt x="5081663" y="4559"/>
                </a:lnTo>
                <a:close/>
              </a:path>
            </a:pathLst>
          </a:custGeom>
          <a:solidFill>
            <a:srgbClr val="EEB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26754" y="4581893"/>
            <a:ext cx="6638493" cy="91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59288" y="1395742"/>
            <a:ext cx="2573426" cy="256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51543" y="885456"/>
              <a:ext cx="891019" cy="1061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50616" y="1189418"/>
              <a:ext cx="2758478" cy="611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59061" y="344487"/>
              <a:ext cx="918895" cy="2507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61104" y="333629"/>
              <a:ext cx="1093190" cy="1949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34533" y="342099"/>
              <a:ext cx="134797" cy="1864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94439" y="48722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09">
                  <a:moveTo>
                    <a:pt x="26441" y="0"/>
                  </a:moveTo>
                  <a:lnTo>
                    <a:pt x="14922" y="0"/>
                  </a:lnTo>
                  <a:lnTo>
                    <a:pt x="10020" y="2032"/>
                  </a:lnTo>
                  <a:lnTo>
                    <a:pt x="1993" y="10109"/>
                  </a:lnTo>
                  <a:lnTo>
                    <a:pt x="0" y="14960"/>
                  </a:lnTo>
                  <a:lnTo>
                    <a:pt x="0" y="26339"/>
                  </a:lnTo>
                  <a:lnTo>
                    <a:pt x="2032" y="31203"/>
                  </a:lnTo>
                  <a:lnTo>
                    <a:pt x="10160" y="39281"/>
                  </a:lnTo>
                  <a:lnTo>
                    <a:pt x="15011" y="41313"/>
                  </a:lnTo>
                  <a:lnTo>
                    <a:pt x="26441" y="41313"/>
                  </a:lnTo>
                  <a:lnTo>
                    <a:pt x="31292" y="39281"/>
                  </a:lnTo>
                  <a:lnTo>
                    <a:pt x="39331" y="31203"/>
                  </a:lnTo>
                  <a:lnTo>
                    <a:pt x="41313" y="26339"/>
                  </a:lnTo>
                  <a:lnTo>
                    <a:pt x="41313" y="14871"/>
                  </a:lnTo>
                  <a:lnTo>
                    <a:pt x="39331" y="10020"/>
                  </a:lnTo>
                  <a:lnTo>
                    <a:pt x="31292" y="1981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19178" y="342099"/>
              <a:ext cx="378167" cy="1864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21641" y="339712"/>
              <a:ext cx="179984" cy="1888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48228" y="2271471"/>
              <a:ext cx="3046260" cy="12303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56166" y="4745215"/>
              <a:ext cx="2809341" cy="3026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55213" y="4445812"/>
              <a:ext cx="561340" cy="101600"/>
            </a:xfrm>
            <a:custGeom>
              <a:avLst/>
              <a:gdLst/>
              <a:ahLst/>
              <a:cxnLst/>
              <a:rect l="l" t="t" r="r" b="b"/>
              <a:pathLst>
                <a:path w="561339" h="101600">
                  <a:moveTo>
                    <a:pt x="110248" y="711"/>
                  </a:moveTo>
                  <a:lnTo>
                    <a:pt x="94970" y="1155"/>
                  </a:lnTo>
                  <a:lnTo>
                    <a:pt x="64338" y="711"/>
                  </a:lnTo>
                  <a:lnTo>
                    <a:pt x="64338" y="6477"/>
                  </a:lnTo>
                  <a:lnTo>
                    <a:pt x="77139" y="43535"/>
                  </a:lnTo>
                  <a:lnTo>
                    <a:pt x="72707" y="43776"/>
                  </a:lnTo>
                  <a:lnTo>
                    <a:pt x="45821" y="43891"/>
                  </a:lnTo>
                  <a:lnTo>
                    <a:pt x="33248" y="43599"/>
                  </a:lnTo>
                  <a:lnTo>
                    <a:pt x="33248" y="30797"/>
                  </a:lnTo>
                  <a:lnTo>
                    <a:pt x="33731" y="12611"/>
                  </a:lnTo>
                  <a:lnTo>
                    <a:pt x="34061" y="9906"/>
                  </a:lnTo>
                  <a:lnTo>
                    <a:pt x="35242" y="8039"/>
                  </a:lnTo>
                  <a:lnTo>
                    <a:pt x="36893" y="7264"/>
                  </a:lnTo>
                  <a:lnTo>
                    <a:pt x="46050" y="6477"/>
                  </a:lnTo>
                  <a:lnTo>
                    <a:pt x="46050" y="711"/>
                  </a:lnTo>
                  <a:lnTo>
                    <a:pt x="30975" y="1155"/>
                  </a:lnTo>
                  <a:lnTo>
                    <a:pt x="0" y="711"/>
                  </a:lnTo>
                  <a:lnTo>
                    <a:pt x="0" y="6477"/>
                  </a:lnTo>
                  <a:lnTo>
                    <a:pt x="12814" y="69443"/>
                  </a:lnTo>
                  <a:lnTo>
                    <a:pt x="12623" y="86372"/>
                  </a:lnTo>
                  <a:lnTo>
                    <a:pt x="0" y="93548"/>
                  </a:lnTo>
                  <a:lnTo>
                    <a:pt x="0" y="99301"/>
                  </a:lnTo>
                  <a:lnTo>
                    <a:pt x="23698" y="98882"/>
                  </a:lnTo>
                  <a:lnTo>
                    <a:pt x="46050" y="99301"/>
                  </a:lnTo>
                  <a:lnTo>
                    <a:pt x="46050" y="93548"/>
                  </a:lnTo>
                  <a:lnTo>
                    <a:pt x="33248" y="52247"/>
                  </a:lnTo>
                  <a:lnTo>
                    <a:pt x="77139" y="51955"/>
                  </a:lnTo>
                  <a:lnTo>
                    <a:pt x="75806" y="91300"/>
                  </a:lnTo>
                  <a:lnTo>
                    <a:pt x="64338" y="93548"/>
                  </a:lnTo>
                  <a:lnTo>
                    <a:pt x="64338" y="99301"/>
                  </a:lnTo>
                  <a:lnTo>
                    <a:pt x="81851" y="98882"/>
                  </a:lnTo>
                  <a:lnTo>
                    <a:pt x="110248" y="99301"/>
                  </a:lnTo>
                  <a:lnTo>
                    <a:pt x="110248" y="93548"/>
                  </a:lnTo>
                  <a:lnTo>
                    <a:pt x="97155" y="45453"/>
                  </a:lnTo>
                  <a:lnTo>
                    <a:pt x="97777" y="13906"/>
                  </a:lnTo>
                  <a:lnTo>
                    <a:pt x="110248" y="6477"/>
                  </a:lnTo>
                  <a:lnTo>
                    <a:pt x="110248" y="711"/>
                  </a:lnTo>
                  <a:close/>
                </a:path>
                <a:path w="561339" h="101600">
                  <a:moveTo>
                    <a:pt x="217043" y="93548"/>
                  </a:moveTo>
                  <a:lnTo>
                    <a:pt x="180213" y="47472"/>
                  </a:lnTo>
                  <a:lnTo>
                    <a:pt x="188277" y="44208"/>
                  </a:lnTo>
                  <a:lnTo>
                    <a:pt x="193941" y="40462"/>
                  </a:lnTo>
                  <a:lnTo>
                    <a:pt x="200444" y="32004"/>
                  </a:lnTo>
                  <a:lnTo>
                    <a:pt x="202069" y="27076"/>
                  </a:lnTo>
                  <a:lnTo>
                    <a:pt x="202069" y="17081"/>
                  </a:lnTo>
                  <a:lnTo>
                    <a:pt x="181660" y="711"/>
                  </a:lnTo>
                  <a:lnTo>
                    <a:pt x="138798" y="1155"/>
                  </a:lnTo>
                  <a:lnTo>
                    <a:pt x="120040" y="711"/>
                  </a:lnTo>
                  <a:lnTo>
                    <a:pt x="120040" y="6477"/>
                  </a:lnTo>
                  <a:lnTo>
                    <a:pt x="125336" y="7023"/>
                  </a:lnTo>
                  <a:lnTo>
                    <a:pt x="128358" y="7556"/>
                  </a:lnTo>
                  <a:lnTo>
                    <a:pt x="130035" y="8826"/>
                  </a:lnTo>
                  <a:lnTo>
                    <a:pt x="130924" y="11455"/>
                  </a:lnTo>
                  <a:lnTo>
                    <a:pt x="131356" y="16954"/>
                  </a:lnTo>
                  <a:lnTo>
                    <a:pt x="131813" y="49453"/>
                  </a:lnTo>
                  <a:lnTo>
                    <a:pt x="131305" y="85940"/>
                  </a:lnTo>
                  <a:lnTo>
                    <a:pt x="130975" y="89738"/>
                  </a:lnTo>
                  <a:lnTo>
                    <a:pt x="129895" y="91922"/>
                  </a:lnTo>
                  <a:lnTo>
                    <a:pt x="128574" y="92633"/>
                  </a:lnTo>
                  <a:lnTo>
                    <a:pt x="120040" y="93548"/>
                  </a:lnTo>
                  <a:lnTo>
                    <a:pt x="120040" y="99301"/>
                  </a:lnTo>
                  <a:lnTo>
                    <a:pt x="135382" y="98882"/>
                  </a:lnTo>
                  <a:lnTo>
                    <a:pt x="164655" y="99301"/>
                  </a:lnTo>
                  <a:lnTo>
                    <a:pt x="164655" y="93548"/>
                  </a:lnTo>
                  <a:lnTo>
                    <a:pt x="151841" y="62077"/>
                  </a:lnTo>
                  <a:lnTo>
                    <a:pt x="152857" y="8928"/>
                  </a:lnTo>
                  <a:lnTo>
                    <a:pt x="156502" y="8636"/>
                  </a:lnTo>
                  <a:lnTo>
                    <a:pt x="168198" y="8496"/>
                  </a:lnTo>
                  <a:lnTo>
                    <a:pt x="173240" y="10071"/>
                  </a:lnTo>
                  <a:lnTo>
                    <a:pt x="179959" y="16357"/>
                  </a:lnTo>
                  <a:lnTo>
                    <a:pt x="181635" y="20751"/>
                  </a:lnTo>
                  <a:lnTo>
                    <a:pt x="181635" y="32956"/>
                  </a:lnTo>
                  <a:lnTo>
                    <a:pt x="158229" y="46494"/>
                  </a:lnTo>
                  <a:lnTo>
                    <a:pt x="157162" y="48958"/>
                  </a:lnTo>
                  <a:lnTo>
                    <a:pt x="171653" y="70954"/>
                  </a:lnTo>
                  <a:lnTo>
                    <a:pt x="189953" y="99301"/>
                  </a:lnTo>
                  <a:lnTo>
                    <a:pt x="217043" y="98882"/>
                  </a:lnTo>
                  <a:lnTo>
                    <a:pt x="217043" y="93548"/>
                  </a:lnTo>
                  <a:close/>
                </a:path>
                <a:path w="561339" h="101600">
                  <a:moveTo>
                    <a:pt x="329323" y="92976"/>
                  </a:moveTo>
                  <a:lnTo>
                    <a:pt x="310121" y="69088"/>
                  </a:lnTo>
                  <a:lnTo>
                    <a:pt x="306857" y="61315"/>
                  </a:lnTo>
                  <a:lnTo>
                    <a:pt x="291541" y="24853"/>
                  </a:lnTo>
                  <a:lnTo>
                    <a:pt x="284543" y="8178"/>
                  </a:lnTo>
                  <a:lnTo>
                    <a:pt x="284543" y="61023"/>
                  </a:lnTo>
                  <a:lnTo>
                    <a:pt x="279577" y="61214"/>
                  </a:lnTo>
                  <a:lnTo>
                    <a:pt x="274396" y="61315"/>
                  </a:lnTo>
                  <a:lnTo>
                    <a:pt x="263766" y="61315"/>
                  </a:lnTo>
                  <a:lnTo>
                    <a:pt x="259041" y="61214"/>
                  </a:lnTo>
                  <a:lnTo>
                    <a:pt x="254723" y="61023"/>
                  </a:lnTo>
                  <a:lnTo>
                    <a:pt x="269544" y="24853"/>
                  </a:lnTo>
                  <a:lnTo>
                    <a:pt x="284543" y="61023"/>
                  </a:lnTo>
                  <a:lnTo>
                    <a:pt x="284543" y="8178"/>
                  </a:lnTo>
                  <a:lnTo>
                    <a:pt x="281114" y="0"/>
                  </a:lnTo>
                  <a:lnTo>
                    <a:pt x="270751" y="0"/>
                  </a:lnTo>
                  <a:lnTo>
                    <a:pt x="245757" y="61315"/>
                  </a:lnTo>
                  <a:lnTo>
                    <a:pt x="242468" y="69227"/>
                  </a:lnTo>
                  <a:lnTo>
                    <a:pt x="223532" y="92976"/>
                  </a:lnTo>
                  <a:lnTo>
                    <a:pt x="223532" y="99301"/>
                  </a:lnTo>
                  <a:lnTo>
                    <a:pt x="227380" y="99021"/>
                  </a:lnTo>
                  <a:lnTo>
                    <a:pt x="232537" y="98882"/>
                  </a:lnTo>
                  <a:lnTo>
                    <a:pt x="245872" y="98882"/>
                  </a:lnTo>
                  <a:lnTo>
                    <a:pt x="251587" y="99021"/>
                  </a:lnTo>
                  <a:lnTo>
                    <a:pt x="256159" y="99301"/>
                  </a:lnTo>
                  <a:lnTo>
                    <a:pt x="256159" y="98882"/>
                  </a:lnTo>
                  <a:lnTo>
                    <a:pt x="256159" y="92976"/>
                  </a:lnTo>
                  <a:lnTo>
                    <a:pt x="250494" y="92519"/>
                  </a:lnTo>
                  <a:lnTo>
                    <a:pt x="247218" y="92062"/>
                  </a:lnTo>
                  <a:lnTo>
                    <a:pt x="245389" y="91198"/>
                  </a:lnTo>
                  <a:lnTo>
                    <a:pt x="244932" y="90449"/>
                  </a:lnTo>
                  <a:lnTo>
                    <a:pt x="244932" y="88607"/>
                  </a:lnTo>
                  <a:lnTo>
                    <a:pt x="279349" y="69113"/>
                  </a:lnTo>
                  <a:lnTo>
                    <a:pt x="282092" y="69126"/>
                  </a:lnTo>
                  <a:lnTo>
                    <a:pt x="287896" y="69227"/>
                  </a:lnTo>
                  <a:lnTo>
                    <a:pt x="292633" y="81292"/>
                  </a:lnTo>
                  <a:lnTo>
                    <a:pt x="294563" y="86296"/>
                  </a:lnTo>
                  <a:lnTo>
                    <a:pt x="295478" y="89065"/>
                  </a:lnTo>
                  <a:lnTo>
                    <a:pt x="295478" y="90957"/>
                  </a:lnTo>
                  <a:lnTo>
                    <a:pt x="295046" y="91655"/>
                  </a:lnTo>
                  <a:lnTo>
                    <a:pt x="293319" y="92443"/>
                  </a:lnTo>
                  <a:lnTo>
                    <a:pt x="290106" y="92735"/>
                  </a:lnTo>
                  <a:lnTo>
                    <a:pt x="284518" y="92976"/>
                  </a:lnTo>
                  <a:lnTo>
                    <a:pt x="284518" y="99301"/>
                  </a:lnTo>
                  <a:lnTo>
                    <a:pt x="291833" y="99021"/>
                  </a:lnTo>
                  <a:lnTo>
                    <a:pt x="299554" y="98882"/>
                  </a:lnTo>
                  <a:lnTo>
                    <a:pt x="314452" y="98882"/>
                  </a:lnTo>
                  <a:lnTo>
                    <a:pt x="321665" y="99021"/>
                  </a:lnTo>
                  <a:lnTo>
                    <a:pt x="329323" y="99301"/>
                  </a:lnTo>
                  <a:lnTo>
                    <a:pt x="329323" y="98882"/>
                  </a:lnTo>
                  <a:lnTo>
                    <a:pt x="329323" y="92976"/>
                  </a:lnTo>
                  <a:close/>
                </a:path>
                <a:path w="561339" h="101600">
                  <a:moveTo>
                    <a:pt x="446595" y="711"/>
                  </a:moveTo>
                  <a:lnTo>
                    <a:pt x="440982" y="1003"/>
                  </a:lnTo>
                  <a:lnTo>
                    <a:pt x="422783" y="1155"/>
                  </a:lnTo>
                  <a:lnTo>
                    <a:pt x="412635" y="711"/>
                  </a:lnTo>
                  <a:lnTo>
                    <a:pt x="412635" y="6477"/>
                  </a:lnTo>
                  <a:lnTo>
                    <a:pt x="425437" y="72415"/>
                  </a:lnTo>
                  <a:lnTo>
                    <a:pt x="408508" y="53403"/>
                  </a:lnTo>
                  <a:lnTo>
                    <a:pt x="382511" y="22301"/>
                  </a:lnTo>
                  <a:lnTo>
                    <a:pt x="365226" y="711"/>
                  </a:lnTo>
                  <a:lnTo>
                    <a:pt x="355879" y="1155"/>
                  </a:lnTo>
                  <a:lnTo>
                    <a:pt x="335762" y="711"/>
                  </a:lnTo>
                  <a:lnTo>
                    <a:pt x="335762" y="6477"/>
                  </a:lnTo>
                  <a:lnTo>
                    <a:pt x="341871" y="6997"/>
                  </a:lnTo>
                  <a:lnTo>
                    <a:pt x="345414" y="7531"/>
                  </a:lnTo>
                  <a:lnTo>
                    <a:pt x="348589" y="53162"/>
                  </a:lnTo>
                  <a:lnTo>
                    <a:pt x="348068" y="85496"/>
                  </a:lnTo>
                  <a:lnTo>
                    <a:pt x="335762" y="93548"/>
                  </a:lnTo>
                  <a:lnTo>
                    <a:pt x="335762" y="99301"/>
                  </a:lnTo>
                  <a:lnTo>
                    <a:pt x="350418" y="98882"/>
                  </a:lnTo>
                  <a:lnTo>
                    <a:pt x="369316" y="99301"/>
                  </a:lnTo>
                  <a:lnTo>
                    <a:pt x="369316" y="93548"/>
                  </a:lnTo>
                  <a:lnTo>
                    <a:pt x="356920" y="23393"/>
                  </a:lnTo>
                  <a:lnTo>
                    <a:pt x="371627" y="41795"/>
                  </a:lnTo>
                  <a:lnTo>
                    <a:pt x="401447" y="76835"/>
                  </a:lnTo>
                  <a:lnTo>
                    <a:pt x="421386" y="99402"/>
                  </a:lnTo>
                  <a:lnTo>
                    <a:pt x="433451" y="101434"/>
                  </a:lnTo>
                  <a:lnTo>
                    <a:pt x="434365" y="100457"/>
                  </a:lnTo>
                  <a:lnTo>
                    <a:pt x="433933" y="85255"/>
                  </a:lnTo>
                  <a:lnTo>
                    <a:pt x="434530" y="11341"/>
                  </a:lnTo>
                  <a:lnTo>
                    <a:pt x="435038" y="9537"/>
                  </a:lnTo>
                  <a:lnTo>
                    <a:pt x="436067" y="8153"/>
                  </a:lnTo>
                  <a:lnTo>
                    <a:pt x="438226" y="7175"/>
                  </a:lnTo>
                  <a:lnTo>
                    <a:pt x="446595" y="6477"/>
                  </a:lnTo>
                  <a:lnTo>
                    <a:pt x="446595" y="711"/>
                  </a:lnTo>
                  <a:close/>
                </a:path>
                <a:path w="561339" h="101600">
                  <a:moveTo>
                    <a:pt x="561162" y="92976"/>
                  </a:moveTo>
                  <a:lnTo>
                    <a:pt x="541972" y="69088"/>
                  </a:lnTo>
                  <a:lnTo>
                    <a:pt x="538695" y="61315"/>
                  </a:lnTo>
                  <a:lnTo>
                    <a:pt x="523379" y="24853"/>
                  </a:lnTo>
                  <a:lnTo>
                    <a:pt x="516382" y="8204"/>
                  </a:lnTo>
                  <a:lnTo>
                    <a:pt x="516382" y="61023"/>
                  </a:lnTo>
                  <a:lnTo>
                    <a:pt x="511416" y="61214"/>
                  </a:lnTo>
                  <a:lnTo>
                    <a:pt x="506234" y="61315"/>
                  </a:lnTo>
                  <a:lnTo>
                    <a:pt x="495604" y="61315"/>
                  </a:lnTo>
                  <a:lnTo>
                    <a:pt x="490880" y="61214"/>
                  </a:lnTo>
                  <a:lnTo>
                    <a:pt x="486562" y="61023"/>
                  </a:lnTo>
                  <a:lnTo>
                    <a:pt x="501383" y="24853"/>
                  </a:lnTo>
                  <a:lnTo>
                    <a:pt x="516382" y="61023"/>
                  </a:lnTo>
                  <a:lnTo>
                    <a:pt x="516382" y="8204"/>
                  </a:lnTo>
                  <a:lnTo>
                    <a:pt x="512940" y="0"/>
                  </a:lnTo>
                  <a:lnTo>
                    <a:pt x="502589" y="0"/>
                  </a:lnTo>
                  <a:lnTo>
                    <a:pt x="477596" y="61315"/>
                  </a:lnTo>
                  <a:lnTo>
                    <a:pt x="474306" y="69227"/>
                  </a:lnTo>
                  <a:lnTo>
                    <a:pt x="455371" y="92976"/>
                  </a:lnTo>
                  <a:lnTo>
                    <a:pt x="455371" y="99301"/>
                  </a:lnTo>
                  <a:lnTo>
                    <a:pt x="459219" y="99021"/>
                  </a:lnTo>
                  <a:lnTo>
                    <a:pt x="464375" y="98882"/>
                  </a:lnTo>
                  <a:lnTo>
                    <a:pt x="477710" y="98882"/>
                  </a:lnTo>
                  <a:lnTo>
                    <a:pt x="483425" y="99021"/>
                  </a:lnTo>
                  <a:lnTo>
                    <a:pt x="487997" y="99301"/>
                  </a:lnTo>
                  <a:lnTo>
                    <a:pt x="487997" y="98882"/>
                  </a:lnTo>
                  <a:lnTo>
                    <a:pt x="487997" y="92976"/>
                  </a:lnTo>
                  <a:lnTo>
                    <a:pt x="482333" y="92519"/>
                  </a:lnTo>
                  <a:lnTo>
                    <a:pt x="479056" y="92062"/>
                  </a:lnTo>
                  <a:lnTo>
                    <a:pt x="477227" y="91198"/>
                  </a:lnTo>
                  <a:lnTo>
                    <a:pt x="476770" y="90449"/>
                  </a:lnTo>
                  <a:lnTo>
                    <a:pt x="476770" y="88607"/>
                  </a:lnTo>
                  <a:lnTo>
                    <a:pt x="511187" y="69113"/>
                  </a:lnTo>
                  <a:lnTo>
                    <a:pt x="513930" y="69126"/>
                  </a:lnTo>
                  <a:lnTo>
                    <a:pt x="519734" y="69227"/>
                  </a:lnTo>
                  <a:lnTo>
                    <a:pt x="524459" y="81292"/>
                  </a:lnTo>
                  <a:lnTo>
                    <a:pt x="526389" y="86296"/>
                  </a:lnTo>
                  <a:lnTo>
                    <a:pt x="527316" y="89065"/>
                  </a:lnTo>
                  <a:lnTo>
                    <a:pt x="527316" y="90957"/>
                  </a:lnTo>
                  <a:lnTo>
                    <a:pt x="526884" y="91655"/>
                  </a:lnTo>
                  <a:lnTo>
                    <a:pt x="525157" y="92443"/>
                  </a:lnTo>
                  <a:lnTo>
                    <a:pt x="521944" y="92735"/>
                  </a:lnTo>
                  <a:lnTo>
                    <a:pt x="516356" y="92976"/>
                  </a:lnTo>
                  <a:lnTo>
                    <a:pt x="516356" y="99301"/>
                  </a:lnTo>
                  <a:lnTo>
                    <a:pt x="523671" y="99021"/>
                  </a:lnTo>
                  <a:lnTo>
                    <a:pt x="531393" y="98882"/>
                  </a:lnTo>
                  <a:lnTo>
                    <a:pt x="546290" y="98882"/>
                  </a:lnTo>
                  <a:lnTo>
                    <a:pt x="553504" y="99021"/>
                  </a:lnTo>
                  <a:lnTo>
                    <a:pt x="561162" y="99301"/>
                  </a:lnTo>
                  <a:lnTo>
                    <a:pt x="561162" y="98882"/>
                  </a:lnTo>
                  <a:lnTo>
                    <a:pt x="561162" y="92976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55112" y="5956719"/>
              <a:ext cx="1598866" cy="1366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56166" y="1967661"/>
              <a:ext cx="352793" cy="1053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54755" y="1968258"/>
              <a:ext cx="412940" cy="1054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67329" y="6246456"/>
              <a:ext cx="3030220" cy="1028065"/>
            </a:xfrm>
            <a:custGeom>
              <a:avLst/>
              <a:gdLst/>
              <a:ahLst/>
              <a:cxnLst/>
              <a:rect l="l" t="t" r="r" b="b"/>
              <a:pathLst>
                <a:path w="3030220" h="1028065">
                  <a:moveTo>
                    <a:pt x="0" y="522800"/>
                  </a:moveTo>
                  <a:lnTo>
                    <a:pt x="3030054" y="523434"/>
                  </a:lnTo>
                </a:path>
                <a:path w="3030220" h="1028065">
                  <a:moveTo>
                    <a:pt x="557123" y="2578"/>
                  </a:moveTo>
                  <a:lnTo>
                    <a:pt x="562356" y="1027729"/>
                  </a:lnTo>
                </a:path>
                <a:path w="3030220" h="1028065">
                  <a:moveTo>
                    <a:pt x="1160907" y="0"/>
                  </a:moveTo>
                  <a:lnTo>
                    <a:pt x="1166139" y="1025123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5396" y="6459557"/>
              <a:ext cx="373557" cy="773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66973" y="6978148"/>
              <a:ext cx="316534" cy="1078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30676" y="6394011"/>
              <a:ext cx="383159" cy="2012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666439" y="6984390"/>
              <a:ext cx="142570" cy="10528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49573" y="6979994"/>
              <a:ext cx="138049" cy="1210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45533" y="6450377"/>
              <a:ext cx="144995" cy="976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63821" y="6985968"/>
              <a:ext cx="146113" cy="1052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29652" y="6239427"/>
              <a:ext cx="1243335" cy="103350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232184" y="5404161"/>
              <a:ext cx="525302" cy="21260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18927" y="5193118"/>
              <a:ext cx="433476" cy="47159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88192" y="5292318"/>
              <a:ext cx="539330" cy="36854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20791" y="5350967"/>
              <a:ext cx="347345" cy="2678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619777" y="3753048"/>
              <a:ext cx="395782" cy="3619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887825" y="3774262"/>
              <a:ext cx="508292" cy="3263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114315" y="3673003"/>
              <a:ext cx="544338" cy="54391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05162" y="3698181"/>
              <a:ext cx="564921" cy="39497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290043" y="619761"/>
              <a:ext cx="2015426" cy="683224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6254254" y="619761"/>
              <a:ext cx="1356347" cy="6832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62262" y="6206477"/>
              <a:ext cx="3094355" cy="1050290"/>
            </a:xfrm>
            <a:custGeom>
              <a:avLst/>
              <a:gdLst/>
              <a:ahLst/>
              <a:cxnLst/>
              <a:rect l="l" t="t" r="r" b="b"/>
              <a:pathLst>
                <a:path w="3094354" h="1050290">
                  <a:moveTo>
                    <a:pt x="0" y="534254"/>
                  </a:moveTo>
                  <a:lnTo>
                    <a:pt x="3094050" y="534906"/>
                  </a:lnTo>
                </a:path>
                <a:path w="3094354" h="1050290">
                  <a:moveTo>
                    <a:pt x="568883" y="2641"/>
                  </a:moveTo>
                  <a:lnTo>
                    <a:pt x="574230" y="1050245"/>
                  </a:lnTo>
                </a:path>
                <a:path w="3094354" h="1050290">
                  <a:moveTo>
                    <a:pt x="1185418" y="0"/>
                  </a:moveTo>
                  <a:lnTo>
                    <a:pt x="1190764" y="1047584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1980" y="6424255"/>
              <a:ext cx="381444" cy="790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64001" y="6954200"/>
              <a:ext cx="323214" cy="110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39616" y="6357274"/>
              <a:ext cx="391236" cy="20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74364" y="6959640"/>
              <a:ext cx="148945" cy="107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61358" y="6955155"/>
              <a:ext cx="140957" cy="1236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69561" y="6414870"/>
              <a:ext cx="148069" cy="998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88243" y="6962193"/>
              <a:ext cx="149186" cy="1075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61872" y="6199385"/>
              <a:ext cx="1269510" cy="10559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53156" y="4258220"/>
              <a:ext cx="550545" cy="99695"/>
            </a:xfrm>
            <a:custGeom>
              <a:avLst/>
              <a:gdLst/>
              <a:ahLst/>
              <a:cxnLst/>
              <a:rect l="l" t="t" r="r" b="b"/>
              <a:pathLst>
                <a:path w="550545" h="99695">
                  <a:moveTo>
                    <a:pt x="108077" y="698"/>
                  </a:moveTo>
                  <a:lnTo>
                    <a:pt x="93103" y="1130"/>
                  </a:lnTo>
                  <a:lnTo>
                    <a:pt x="63068" y="698"/>
                  </a:lnTo>
                  <a:lnTo>
                    <a:pt x="63068" y="6350"/>
                  </a:lnTo>
                  <a:lnTo>
                    <a:pt x="75628" y="42659"/>
                  </a:lnTo>
                  <a:lnTo>
                    <a:pt x="71272" y="42900"/>
                  </a:lnTo>
                  <a:lnTo>
                    <a:pt x="44919" y="43027"/>
                  </a:lnTo>
                  <a:lnTo>
                    <a:pt x="32600" y="42735"/>
                  </a:lnTo>
                  <a:lnTo>
                    <a:pt x="32600" y="30175"/>
                  </a:lnTo>
                  <a:lnTo>
                    <a:pt x="33070" y="12357"/>
                  </a:lnTo>
                  <a:lnTo>
                    <a:pt x="33401" y="9702"/>
                  </a:lnTo>
                  <a:lnTo>
                    <a:pt x="34556" y="7874"/>
                  </a:lnTo>
                  <a:lnTo>
                    <a:pt x="36169" y="7112"/>
                  </a:lnTo>
                  <a:lnTo>
                    <a:pt x="45148" y="6350"/>
                  </a:lnTo>
                  <a:lnTo>
                    <a:pt x="45148" y="698"/>
                  </a:lnTo>
                  <a:lnTo>
                    <a:pt x="30365" y="1130"/>
                  </a:lnTo>
                  <a:lnTo>
                    <a:pt x="0" y="698"/>
                  </a:lnTo>
                  <a:lnTo>
                    <a:pt x="0" y="6350"/>
                  </a:lnTo>
                  <a:lnTo>
                    <a:pt x="12560" y="68059"/>
                  </a:lnTo>
                  <a:lnTo>
                    <a:pt x="12369" y="84658"/>
                  </a:lnTo>
                  <a:lnTo>
                    <a:pt x="0" y="91694"/>
                  </a:lnTo>
                  <a:lnTo>
                    <a:pt x="0" y="97332"/>
                  </a:lnTo>
                  <a:lnTo>
                    <a:pt x="23241" y="96913"/>
                  </a:lnTo>
                  <a:lnTo>
                    <a:pt x="45148" y="97332"/>
                  </a:lnTo>
                  <a:lnTo>
                    <a:pt x="45148" y="91694"/>
                  </a:lnTo>
                  <a:lnTo>
                    <a:pt x="32600" y="51206"/>
                  </a:lnTo>
                  <a:lnTo>
                    <a:pt x="75628" y="50914"/>
                  </a:lnTo>
                  <a:lnTo>
                    <a:pt x="74307" y="89484"/>
                  </a:lnTo>
                  <a:lnTo>
                    <a:pt x="63068" y="91694"/>
                  </a:lnTo>
                  <a:lnTo>
                    <a:pt x="63068" y="97332"/>
                  </a:lnTo>
                  <a:lnTo>
                    <a:pt x="80238" y="96913"/>
                  </a:lnTo>
                  <a:lnTo>
                    <a:pt x="108077" y="97332"/>
                  </a:lnTo>
                  <a:lnTo>
                    <a:pt x="108077" y="91694"/>
                  </a:lnTo>
                  <a:lnTo>
                    <a:pt x="95237" y="44538"/>
                  </a:lnTo>
                  <a:lnTo>
                    <a:pt x="95846" y="13627"/>
                  </a:lnTo>
                  <a:lnTo>
                    <a:pt x="108077" y="6350"/>
                  </a:lnTo>
                  <a:lnTo>
                    <a:pt x="108077" y="698"/>
                  </a:lnTo>
                  <a:close/>
                </a:path>
                <a:path w="550545" h="99695">
                  <a:moveTo>
                    <a:pt x="212763" y="91694"/>
                  </a:moveTo>
                  <a:lnTo>
                    <a:pt x="176669" y="46520"/>
                  </a:lnTo>
                  <a:lnTo>
                    <a:pt x="184569" y="43332"/>
                  </a:lnTo>
                  <a:lnTo>
                    <a:pt x="190119" y="39662"/>
                  </a:lnTo>
                  <a:lnTo>
                    <a:pt x="196494" y="31356"/>
                  </a:lnTo>
                  <a:lnTo>
                    <a:pt x="198081" y="26555"/>
                  </a:lnTo>
                  <a:lnTo>
                    <a:pt x="198081" y="16725"/>
                  </a:lnTo>
                  <a:lnTo>
                    <a:pt x="178079" y="698"/>
                  </a:lnTo>
                  <a:lnTo>
                    <a:pt x="136055" y="1130"/>
                  </a:lnTo>
                  <a:lnTo>
                    <a:pt x="117665" y="698"/>
                  </a:lnTo>
                  <a:lnTo>
                    <a:pt x="117665" y="6350"/>
                  </a:lnTo>
                  <a:lnTo>
                    <a:pt x="122872" y="6870"/>
                  </a:lnTo>
                  <a:lnTo>
                    <a:pt x="125831" y="7391"/>
                  </a:lnTo>
                  <a:lnTo>
                    <a:pt x="127469" y="8636"/>
                  </a:lnTo>
                  <a:lnTo>
                    <a:pt x="128346" y="11226"/>
                  </a:lnTo>
                  <a:lnTo>
                    <a:pt x="128765" y="16611"/>
                  </a:lnTo>
                  <a:lnTo>
                    <a:pt x="129159" y="41554"/>
                  </a:lnTo>
                  <a:lnTo>
                    <a:pt x="128727" y="84239"/>
                  </a:lnTo>
                  <a:lnTo>
                    <a:pt x="128397" y="87947"/>
                  </a:lnTo>
                  <a:lnTo>
                    <a:pt x="127330" y="90093"/>
                  </a:lnTo>
                  <a:lnTo>
                    <a:pt x="126034" y="90805"/>
                  </a:lnTo>
                  <a:lnTo>
                    <a:pt x="117665" y="91694"/>
                  </a:lnTo>
                  <a:lnTo>
                    <a:pt x="117665" y="97332"/>
                  </a:lnTo>
                  <a:lnTo>
                    <a:pt x="132715" y="96913"/>
                  </a:lnTo>
                  <a:lnTo>
                    <a:pt x="161404" y="97332"/>
                  </a:lnTo>
                  <a:lnTo>
                    <a:pt x="161404" y="91694"/>
                  </a:lnTo>
                  <a:lnTo>
                    <a:pt x="148844" y="60845"/>
                  </a:lnTo>
                  <a:lnTo>
                    <a:pt x="149834" y="8737"/>
                  </a:lnTo>
                  <a:lnTo>
                    <a:pt x="153416" y="8458"/>
                  </a:lnTo>
                  <a:lnTo>
                    <a:pt x="164884" y="8331"/>
                  </a:lnTo>
                  <a:lnTo>
                    <a:pt x="169824" y="9867"/>
                  </a:lnTo>
                  <a:lnTo>
                    <a:pt x="176403" y="16027"/>
                  </a:lnTo>
                  <a:lnTo>
                    <a:pt x="178054" y="20332"/>
                  </a:lnTo>
                  <a:lnTo>
                    <a:pt x="178054" y="32296"/>
                  </a:lnTo>
                  <a:lnTo>
                    <a:pt x="155105" y="45554"/>
                  </a:lnTo>
                  <a:lnTo>
                    <a:pt x="154076" y="47993"/>
                  </a:lnTo>
                  <a:lnTo>
                    <a:pt x="168275" y="69545"/>
                  </a:lnTo>
                  <a:lnTo>
                    <a:pt x="186207" y="97332"/>
                  </a:lnTo>
                  <a:lnTo>
                    <a:pt x="212763" y="96913"/>
                  </a:lnTo>
                  <a:lnTo>
                    <a:pt x="212763" y="91694"/>
                  </a:lnTo>
                  <a:close/>
                </a:path>
                <a:path w="550545" h="99695">
                  <a:moveTo>
                    <a:pt x="322834" y="91122"/>
                  </a:moveTo>
                  <a:lnTo>
                    <a:pt x="304012" y="67716"/>
                  </a:lnTo>
                  <a:lnTo>
                    <a:pt x="300812" y="60096"/>
                  </a:lnTo>
                  <a:lnTo>
                    <a:pt x="285788" y="24358"/>
                  </a:lnTo>
                  <a:lnTo>
                    <a:pt x="278930" y="8026"/>
                  </a:lnTo>
                  <a:lnTo>
                    <a:pt x="278930" y="59804"/>
                  </a:lnTo>
                  <a:lnTo>
                    <a:pt x="274053" y="59994"/>
                  </a:lnTo>
                  <a:lnTo>
                    <a:pt x="268986" y="60096"/>
                  </a:lnTo>
                  <a:lnTo>
                    <a:pt x="258559" y="60096"/>
                  </a:lnTo>
                  <a:lnTo>
                    <a:pt x="253936" y="59994"/>
                  </a:lnTo>
                  <a:lnTo>
                    <a:pt x="249707" y="59804"/>
                  </a:lnTo>
                  <a:lnTo>
                    <a:pt x="264236" y="24358"/>
                  </a:lnTo>
                  <a:lnTo>
                    <a:pt x="278930" y="59804"/>
                  </a:lnTo>
                  <a:lnTo>
                    <a:pt x="278930" y="8026"/>
                  </a:lnTo>
                  <a:lnTo>
                    <a:pt x="275564" y="0"/>
                  </a:lnTo>
                  <a:lnTo>
                    <a:pt x="265404" y="0"/>
                  </a:lnTo>
                  <a:lnTo>
                    <a:pt x="240906" y="60096"/>
                  </a:lnTo>
                  <a:lnTo>
                    <a:pt x="237680" y="67856"/>
                  </a:lnTo>
                  <a:lnTo>
                    <a:pt x="219138" y="91122"/>
                  </a:lnTo>
                  <a:lnTo>
                    <a:pt x="219138" y="97332"/>
                  </a:lnTo>
                  <a:lnTo>
                    <a:pt x="222897" y="97053"/>
                  </a:lnTo>
                  <a:lnTo>
                    <a:pt x="227952" y="96913"/>
                  </a:lnTo>
                  <a:lnTo>
                    <a:pt x="241020" y="96913"/>
                  </a:lnTo>
                  <a:lnTo>
                    <a:pt x="246621" y="97053"/>
                  </a:lnTo>
                  <a:lnTo>
                    <a:pt x="251104" y="97332"/>
                  </a:lnTo>
                  <a:lnTo>
                    <a:pt x="251104" y="96913"/>
                  </a:lnTo>
                  <a:lnTo>
                    <a:pt x="251104" y="91122"/>
                  </a:lnTo>
                  <a:lnTo>
                    <a:pt x="245567" y="90678"/>
                  </a:lnTo>
                  <a:lnTo>
                    <a:pt x="242341" y="90233"/>
                  </a:lnTo>
                  <a:lnTo>
                    <a:pt x="240538" y="89369"/>
                  </a:lnTo>
                  <a:lnTo>
                    <a:pt x="240106" y="88658"/>
                  </a:lnTo>
                  <a:lnTo>
                    <a:pt x="240106" y="86842"/>
                  </a:lnTo>
                  <a:lnTo>
                    <a:pt x="273837" y="67741"/>
                  </a:lnTo>
                  <a:lnTo>
                    <a:pt x="276529" y="67754"/>
                  </a:lnTo>
                  <a:lnTo>
                    <a:pt x="282219" y="67856"/>
                  </a:lnTo>
                  <a:lnTo>
                    <a:pt x="286854" y="79679"/>
                  </a:lnTo>
                  <a:lnTo>
                    <a:pt x="288747" y="84594"/>
                  </a:lnTo>
                  <a:lnTo>
                    <a:pt x="289648" y="87299"/>
                  </a:lnTo>
                  <a:lnTo>
                    <a:pt x="289648" y="89154"/>
                  </a:lnTo>
                  <a:lnTo>
                    <a:pt x="289229" y="89827"/>
                  </a:lnTo>
                  <a:lnTo>
                    <a:pt x="287528" y="90614"/>
                  </a:lnTo>
                  <a:lnTo>
                    <a:pt x="284378" y="90893"/>
                  </a:lnTo>
                  <a:lnTo>
                    <a:pt x="278904" y="91122"/>
                  </a:lnTo>
                  <a:lnTo>
                    <a:pt x="278904" y="97332"/>
                  </a:lnTo>
                  <a:lnTo>
                    <a:pt x="286080" y="97053"/>
                  </a:lnTo>
                  <a:lnTo>
                    <a:pt x="293649" y="96913"/>
                  </a:lnTo>
                  <a:lnTo>
                    <a:pt x="308241" y="96913"/>
                  </a:lnTo>
                  <a:lnTo>
                    <a:pt x="315328" y="97053"/>
                  </a:lnTo>
                  <a:lnTo>
                    <a:pt x="322834" y="97332"/>
                  </a:lnTo>
                  <a:lnTo>
                    <a:pt x="322834" y="96913"/>
                  </a:lnTo>
                  <a:lnTo>
                    <a:pt x="322834" y="91122"/>
                  </a:lnTo>
                  <a:close/>
                </a:path>
                <a:path w="550545" h="99695">
                  <a:moveTo>
                    <a:pt x="437781" y="698"/>
                  </a:moveTo>
                  <a:lnTo>
                    <a:pt x="432282" y="977"/>
                  </a:lnTo>
                  <a:lnTo>
                    <a:pt x="414439" y="1130"/>
                  </a:lnTo>
                  <a:lnTo>
                    <a:pt x="404495" y="698"/>
                  </a:lnTo>
                  <a:lnTo>
                    <a:pt x="404495" y="6350"/>
                  </a:lnTo>
                  <a:lnTo>
                    <a:pt x="417042" y="70980"/>
                  </a:lnTo>
                  <a:lnTo>
                    <a:pt x="400456" y="52349"/>
                  </a:lnTo>
                  <a:lnTo>
                    <a:pt x="374967" y="21856"/>
                  </a:lnTo>
                  <a:lnTo>
                    <a:pt x="358025" y="698"/>
                  </a:lnTo>
                  <a:lnTo>
                    <a:pt x="348843" y="1130"/>
                  </a:lnTo>
                  <a:lnTo>
                    <a:pt x="329158" y="698"/>
                  </a:lnTo>
                  <a:lnTo>
                    <a:pt x="329158" y="6350"/>
                  </a:lnTo>
                  <a:lnTo>
                    <a:pt x="335153" y="6870"/>
                  </a:lnTo>
                  <a:lnTo>
                    <a:pt x="338607" y="7366"/>
                  </a:lnTo>
                  <a:lnTo>
                    <a:pt x="340563" y="8763"/>
                  </a:lnTo>
                  <a:lnTo>
                    <a:pt x="341337" y="10629"/>
                  </a:lnTo>
                  <a:lnTo>
                    <a:pt x="341566" y="15113"/>
                  </a:lnTo>
                  <a:lnTo>
                    <a:pt x="341706" y="52095"/>
                  </a:lnTo>
                  <a:lnTo>
                    <a:pt x="341210" y="83794"/>
                  </a:lnTo>
                  <a:lnTo>
                    <a:pt x="329158" y="91694"/>
                  </a:lnTo>
                  <a:lnTo>
                    <a:pt x="329158" y="97332"/>
                  </a:lnTo>
                  <a:lnTo>
                    <a:pt x="343522" y="96913"/>
                  </a:lnTo>
                  <a:lnTo>
                    <a:pt x="362026" y="97332"/>
                  </a:lnTo>
                  <a:lnTo>
                    <a:pt x="362026" y="91694"/>
                  </a:lnTo>
                  <a:lnTo>
                    <a:pt x="349897" y="22923"/>
                  </a:lnTo>
                  <a:lnTo>
                    <a:pt x="364299" y="40957"/>
                  </a:lnTo>
                  <a:lnTo>
                    <a:pt x="393522" y="75311"/>
                  </a:lnTo>
                  <a:lnTo>
                    <a:pt x="413067" y="97434"/>
                  </a:lnTo>
                  <a:lnTo>
                    <a:pt x="424903" y="99428"/>
                  </a:lnTo>
                  <a:lnTo>
                    <a:pt x="425792" y="98463"/>
                  </a:lnTo>
                  <a:lnTo>
                    <a:pt x="425373" y="83553"/>
                  </a:lnTo>
                  <a:lnTo>
                    <a:pt x="425958" y="11112"/>
                  </a:lnTo>
                  <a:lnTo>
                    <a:pt x="426453" y="9347"/>
                  </a:lnTo>
                  <a:lnTo>
                    <a:pt x="427456" y="7975"/>
                  </a:lnTo>
                  <a:lnTo>
                    <a:pt x="429577" y="7023"/>
                  </a:lnTo>
                  <a:lnTo>
                    <a:pt x="437781" y="6350"/>
                  </a:lnTo>
                  <a:lnTo>
                    <a:pt x="437781" y="698"/>
                  </a:lnTo>
                  <a:close/>
                </a:path>
                <a:path w="550545" h="99695">
                  <a:moveTo>
                    <a:pt x="550087" y="91122"/>
                  </a:moveTo>
                  <a:lnTo>
                    <a:pt x="531266" y="67716"/>
                  </a:lnTo>
                  <a:lnTo>
                    <a:pt x="528066" y="60096"/>
                  </a:lnTo>
                  <a:lnTo>
                    <a:pt x="513054" y="24358"/>
                  </a:lnTo>
                  <a:lnTo>
                    <a:pt x="506196" y="8026"/>
                  </a:lnTo>
                  <a:lnTo>
                    <a:pt x="506196" y="59804"/>
                  </a:lnTo>
                  <a:lnTo>
                    <a:pt x="501319" y="59994"/>
                  </a:lnTo>
                  <a:lnTo>
                    <a:pt x="496239" y="60096"/>
                  </a:lnTo>
                  <a:lnTo>
                    <a:pt x="485825" y="60096"/>
                  </a:lnTo>
                  <a:lnTo>
                    <a:pt x="481190" y="59994"/>
                  </a:lnTo>
                  <a:lnTo>
                    <a:pt x="476961" y="59804"/>
                  </a:lnTo>
                  <a:lnTo>
                    <a:pt x="491490" y="24358"/>
                  </a:lnTo>
                  <a:lnTo>
                    <a:pt x="506196" y="59804"/>
                  </a:lnTo>
                  <a:lnTo>
                    <a:pt x="506196" y="8026"/>
                  </a:lnTo>
                  <a:lnTo>
                    <a:pt x="502831" y="0"/>
                  </a:lnTo>
                  <a:lnTo>
                    <a:pt x="492671" y="0"/>
                  </a:lnTo>
                  <a:lnTo>
                    <a:pt x="468160" y="60096"/>
                  </a:lnTo>
                  <a:lnTo>
                    <a:pt x="464947" y="67856"/>
                  </a:lnTo>
                  <a:lnTo>
                    <a:pt x="446392" y="91122"/>
                  </a:lnTo>
                  <a:lnTo>
                    <a:pt x="446392" y="97332"/>
                  </a:lnTo>
                  <a:lnTo>
                    <a:pt x="450151" y="97053"/>
                  </a:lnTo>
                  <a:lnTo>
                    <a:pt x="455206" y="96913"/>
                  </a:lnTo>
                  <a:lnTo>
                    <a:pt x="468287" y="96913"/>
                  </a:lnTo>
                  <a:lnTo>
                    <a:pt x="473875" y="97053"/>
                  </a:lnTo>
                  <a:lnTo>
                    <a:pt x="478370" y="97332"/>
                  </a:lnTo>
                  <a:lnTo>
                    <a:pt x="478370" y="96913"/>
                  </a:lnTo>
                  <a:lnTo>
                    <a:pt x="478370" y="91122"/>
                  </a:lnTo>
                  <a:lnTo>
                    <a:pt x="472821" y="90678"/>
                  </a:lnTo>
                  <a:lnTo>
                    <a:pt x="469595" y="90233"/>
                  </a:lnTo>
                  <a:lnTo>
                    <a:pt x="467804" y="89369"/>
                  </a:lnTo>
                  <a:lnTo>
                    <a:pt x="467372" y="88658"/>
                  </a:lnTo>
                  <a:lnTo>
                    <a:pt x="467499" y="86004"/>
                  </a:lnTo>
                  <a:lnTo>
                    <a:pt x="467982" y="84378"/>
                  </a:lnTo>
                  <a:lnTo>
                    <a:pt x="468972" y="80873"/>
                  </a:lnTo>
                  <a:lnTo>
                    <a:pt x="469976" y="77724"/>
                  </a:lnTo>
                  <a:lnTo>
                    <a:pt x="473837" y="67856"/>
                  </a:lnTo>
                  <a:lnTo>
                    <a:pt x="478815" y="67754"/>
                  </a:lnTo>
                  <a:lnTo>
                    <a:pt x="501091" y="67741"/>
                  </a:lnTo>
                  <a:lnTo>
                    <a:pt x="503783" y="67754"/>
                  </a:lnTo>
                  <a:lnTo>
                    <a:pt x="509485" y="67856"/>
                  </a:lnTo>
                  <a:lnTo>
                    <a:pt x="514121" y="79679"/>
                  </a:lnTo>
                  <a:lnTo>
                    <a:pt x="516013" y="84594"/>
                  </a:lnTo>
                  <a:lnTo>
                    <a:pt x="516915" y="87299"/>
                  </a:lnTo>
                  <a:lnTo>
                    <a:pt x="516915" y="89154"/>
                  </a:lnTo>
                  <a:lnTo>
                    <a:pt x="516483" y="89827"/>
                  </a:lnTo>
                  <a:lnTo>
                    <a:pt x="514794" y="90614"/>
                  </a:lnTo>
                  <a:lnTo>
                    <a:pt x="511644" y="90893"/>
                  </a:lnTo>
                  <a:lnTo>
                    <a:pt x="506171" y="91122"/>
                  </a:lnTo>
                  <a:lnTo>
                    <a:pt x="506171" y="97332"/>
                  </a:lnTo>
                  <a:lnTo>
                    <a:pt x="513334" y="97053"/>
                  </a:lnTo>
                  <a:lnTo>
                    <a:pt x="520915" y="96913"/>
                  </a:lnTo>
                  <a:lnTo>
                    <a:pt x="535508" y="96913"/>
                  </a:lnTo>
                  <a:lnTo>
                    <a:pt x="542594" y="97053"/>
                  </a:lnTo>
                  <a:lnTo>
                    <a:pt x="550087" y="97332"/>
                  </a:lnTo>
                  <a:lnTo>
                    <a:pt x="550087" y="96913"/>
                  </a:lnTo>
                  <a:lnTo>
                    <a:pt x="550087" y="91122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57296" y="622185"/>
              <a:ext cx="938288" cy="256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79417" y="622185"/>
              <a:ext cx="325348" cy="1879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26445" y="678980"/>
              <a:ext cx="98704" cy="1311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45927" y="678980"/>
              <a:ext cx="114655" cy="1311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43335" y="619760"/>
              <a:ext cx="386143" cy="1903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50040" y="619760"/>
              <a:ext cx="119751" cy="19037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92001" y="76794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7000" y="0"/>
                  </a:moveTo>
                  <a:lnTo>
                    <a:pt x="15239" y="0"/>
                  </a:lnTo>
                  <a:lnTo>
                    <a:pt x="10236" y="2082"/>
                  </a:lnTo>
                  <a:lnTo>
                    <a:pt x="2031" y="10325"/>
                  </a:lnTo>
                  <a:lnTo>
                    <a:pt x="0" y="15278"/>
                  </a:lnTo>
                  <a:lnTo>
                    <a:pt x="0" y="26911"/>
                  </a:lnTo>
                  <a:lnTo>
                    <a:pt x="2082" y="31864"/>
                  </a:lnTo>
                  <a:lnTo>
                    <a:pt x="10363" y="40106"/>
                  </a:lnTo>
                  <a:lnTo>
                    <a:pt x="15328" y="42189"/>
                  </a:lnTo>
                  <a:lnTo>
                    <a:pt x="27000" y="42189"/>
                  </a:lnTo>
                  <a:lnTo>
                    <a:pt x="31953" y="40106"/>
                  </a:lnTo>
                  <a:lnTo>
                    <a:pt x="40157" y="31864"/>
                  </a:lnTo>
                  <a:lnTo>
                    <a:pt x="42189" y="26911"/>
                  </a:lnTo>
                  <a:lnTo>
                    <a:pt x="42189" y="15189"/>
                  </a:lnTo>
                  <a:lnTo>
                    <a:pt x="40157" y="10236"/>
                  </a:lnTo>
                  <a:lnTo>
                    <a:pt x="31953" y="2031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48228" y="2408123"/>
              <a:ext cx="3014776" cy="94279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49524" y="1071803"/>
              <a:ext cx="839838" cy="999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953257" y="5838913"/>
              <a:ext cx="1632623" cy="13952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48647" y="1402638"/>
              <a:ext cx="3104667" cy="47473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53867" y="2077859"/>
              <a:ext cx="332536" cy="993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29571" y="2078418"/>
              <a:ext cx="389229" cy="994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52038" y="4587913"/>
              <a:ext cx="3031629" cy="3076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92304" y="483798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4084" y="0"/>
                  </a:moveTo>
                  <a:lnTo>
                    <a:pt x="7950" y="0"/>
                  </a:lnTo>
                  <a:lnTo>
                    <a:pt x="5334" y="1079"/>
                  </a:lnTo>
                  <a:lnTo>
                    <a:pt x="1054" y="5384"/>
                  </a:lnTo>
                  <a:lnTo>
                    <a:pt x="0" y="7962"/>
                  </a:lnTo>
                  <a:lnTo>
                    <a:pt x="0" y="14033"/>
                  </a:lnTo>
                  <a:lnTo>
                    <a:pt x="1079" y="16624"/>
                  </a:lnTo>
                  <a:lnTo>
                    <a:pt x="5397" y="20929"/>
                  </a:lnTo>
                  <a:lnTo>
                    <a:pt x="7988" y="22009"/>
                  </a:lnTo>
                  <a:lnTo>
                    <a:pt x="14084" y="22009"/>
                  </a:lnTo>
                  <a:lnTo>
                    <a:pt x="16662" y="20929"/>
                  </a:lnTo>
                  <a:lnTo>
                    <a:pt x="20942" y="16624"/>
                  </a:lnTo>
                  <a:lnTo>
                    <a:pt x="22009" y="14033"/>
                  </a:lnTo>
                  <a:lnTo>
                    <a:pt x="22009" y="7924"/>
                  </a:lnTo>
                  <a:lnTo>
                    <a:pt x="20942" y="5333"/>
                  </a:lnTo>
                  <a:lnTo>
                    <a:pt x="16662" y="1054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84168" y="3581920"/>
              <a:ext cx="573582" cy="3695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260784" y="3491280"/>
              <a:ext cx="614311" cy="61431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57293" y="3543122"/>
              <a:ext cx="610398" cy="4140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83572" y="3988498"/>
              <a:ext cx="12280" cy="938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44824" y="3572096"/>
              <a:ext cx="468236" cy="3746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57842" y="5219064"/>
              <a:ext cx="395003" cy="26027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946699" y="5221865"/>
              <a:ext cx="346988" cy="3000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653381" y="5184863"/>
              <a:ext cx="351280" cy="34817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301551" y="5126678"/>
              <a:ext cx="448056" cy="36150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4616" y="4972024"/>
            <a:ext cx="697230" cy="694690"/>
          </a:xfrm>
          <a:custGeom>
            <a:avLst/>
            <a:gdLst/>
            <a:ahLst/>
            <a:cxnLst/>
            <a:rect l="l" t="t" r="r" b="b"/>
            <a:pathLst>
              <a:path w="697229" h="694689">
                <a:moveTo>
                  <a:pt x="572782" y="86004"/>
                </a:moveTo>
                <a:lnTo>
                  <a:pt x="465340" y="85801"/>
                </a:lnTo>
                <a:lnTo>
                  <a:pt x="423862" y="96037"/>
                </a:lnTo>
                <a:lnTo>
                  <a:pt x="380276" y="133781"/>
                </a:lnTo>
                <a:lnTo>
                  <a:pt x="361238" y="188734"/>
                </a:lnTo>
                <a:lnTo>
                  <a:pt x="360934" y="252933"/>
                </a:lnTo>
                <a:lnTo>
                  <a:pt x="281266" y="253123"/>
                </a:lnTo>
                <a:lnTo>
                  <a:pt x="281266" y="346773"/>
                </a:lnTo>
                <a:lnTo>
                  <a:pt x="361022" y="346989"/>
                </a:lnTo>
                <a:lnTo>
                  <a:pt x="360972" y="637527"/>
                </a:lnTo>
                <a:lnTo>
                  <a:pt x="485114" y="637184"/>
                </a:lnTo>
                <a:lnTo>
                  <a:pt x="485000" y="347560"/>
                </a:lnTo>
                <a:lnTo>
                  <a:pt x="486600" y="346265"/>
                </a:lnTo>
                <a:lnTo>
                  <a:pt x="486829" y="346087"/>
                </a:lnTo>
                <a:lnTo>
                  <a:pt x="481952" y="346265"/>
                </a:lnTo>
                <a:lnTo>
                  <a:pt x="486956" y="345986"/>
                </a:lnTo>
                <a:lnTo>
                  <a:pt x="486829" y="346087"/>
                </a:lnTo>
                <a:lnTo>
                  <a:pt x="488670" y="346011"/>
                </a:lnTo>
                <a:lnTo>
                  <a:pt x="572465" y="346036"/>
                </a:lnTo>
                <a:lnTo>
                  <a:pt x="572376" y="252412"/>
                </a:lnTo>
                <a:lnTo>
                  <a:pt x="528866" y="252412"/>
                </a:lnTo>
                <a:lnTo>
                  <a:pt x="485368" y="252412"/>
                </a:lnTo>
                <a:lnTo>
                  <a:pt x="484568" y="239890"/>
                </a:lnTo>
                <a:lnTo>
                  <a:pt x="484797" y="225894"/>
                </a:lnTo>
                <a:lnTo>
                  <a:pt x="501916" y="187807"/>
                </a:lnTo>
                <a:lnTo>
                  <a:pt x="533120" y="178320"/>
                </a:lnTo>
                <a:lnTo>
                  <a:pt x="546862" y="178498"/>
                </a:lnTo>
                <a:lnTo>
                  <a:pt x="572744" y="178511"/>
                </a:lnTo>
                <a:lnTo>
                  <a:pt x="572744" y="178320"/>
                </a:lnTo>
                <a:lnTo>
                  <a:pt x="572782" y="86004"/>
                </a:lnTo>
                <a:close/>
              </a:path>
              <a:path w="697229" h="694689">
                <a:moveTo>
                  <a:pt x="696671" y="200469"/>
                </a:moveTo>
                <a:lnTo>
                  <a:pt x="696163" y="177101"/>
                </a:lnTo>
                <a:lnTo>
                  <a:pt x="695921" y="163271"/>
                </a:lnTo>
                <a:lnTo>
                  <a:pt x="695693" y="130898"/>
                </a:lnTo>
                <a:lnTo>
                  <a:pt x="692975" y="101028"/>
                </a:lnTo>
                <a:lnTo>
                  <a:pt x="684618" y="73012"/>
                </a:lnTo>
                <a:lnTo>
                  <a:pt x="670902" y="51511"/>
                </a:lnTo>
                <a:lnTo>
                  <a:pt x="670902" y="254457"/>
                </a:lnTo>
                <a:lnTo>
                  <a:pt x="670890" y="273672"/>
                </a:lnTo>
                <a:lnTo>
                  <a:pt x="670623" y="289191"/>
                </a:lnTo>
                <a:lnTo>
                  <a:pt x="670521" y="336321"/>
                </a:lnTo>
                <a:lnTo>
                  <a:pt x="670420" y="537413"/>
                </a:lnTo>
                <a:lnTo>
                  <a:pt x="670496" y="548627"/>
                </a:lnTo>
                <a:lnTo>
                  <a:pt x="669886" y="569137"/>
                </a:lnTo>
                <a:lnTo>
                  <a:pt x="659663" y="608050"/>
                </a:lnTo>
                <a:lnTo>
                  <a:pt x="627735" y="647192"/>
                </a:lnTo>
                <a:lnTo>
                  <a:pt x="576503" y="668350"/>
                </a:lnTo>
                <a:lnTo>
                  <a:pt x="158711" y="669747"/>
                </a:lnTo>
                <a:lnTo>
                  <a:pt x="135737" y="669594"/>
                </a:lnTo>
                <a:lnTo>
                  <a:pt x="79768" y="655015"/>
                </a:lnTo>
                <a:lnTo>
                  <a:pt x="43675" y="621207"/>
                </a:lnTo>
                <a:lnTo>
                  <a:pt x="28638" y="585698"/>
                </a:lnTo>
                <a:lnTo>
                  <a:pt x="25311" y="280301"/>
                </a:lnTo>
                <a:lnTo>
                  <a:pt x="25069" y="268033"/>
                </a:lnTo>
                <a:lnTo>
                  <a:pt x="25057" y="254457"/>
                </a:lnTo>
                <a:lnTo>
                  <a:pt x="25692" y="244017"/>
                </a:lnTo>
                <a:lnTo>
                  <a:pt x="27139" y="215188"/>
                </a:lnTo>
                <a:lnTo>
                  <a:pt x="26390" y="177101"/>
                </a:lnTo>
                <a:lnTo>
                  <a:pt x="26073" y="139128"/>
                </a:lnTo>
                <a:lnTo>
                  <a:pt x="28765" y="110667"/>
                </a:lnTo>
                <a:lnTo>
                  <a:pt x="50533" y="65544"/>
                </a:lnTo>
                <a:lnTo>
                  <a:pt x="89242" y="35966"/>
                </a:lnTo>
                <a:lnTo>
                  <a:pt x="149567" y="25400"/>
                </a:lnTo>
                <a:lnTo>
                  <a:pt x="184238" y="25501"/>
                </a:lnTo>
                <a:lnTo>
                  <a:pt x="214464" y="26022"/>
                </a:lnTo>
                <a:lnTo>
                  <a:pt x="484784" y="26047"/>
                </a:lnTo>
                <a:lnTo>
                  <a:pt x="517601" y="25400"/>
                </a:lnTo>
                <a:lnTo>
                  <a:pt x="525487" y="25247"/>
                </a:lnTo>
                <a:lnTo>
                  <a:pt x="562610" y="25819"/>
                </a:lnTo>
                <a:lnTo>
                  <a:pt x="629056" y="49491"/>
                </a:lnTo>
                <a:lnTo>
                  <a:pt x="658952" y="86563"/>
                </a:lnTo>
                <a:lnTo>
                  <a:pt x="670255" y="142633"/>
                </a:lnTo>
                <a:lnTo>
                  <a:pt x="669848" y="180251"/>
                </a:lnTo>
                <a:lnTo>
                  <a:pt x="669048" y="217030"/>
                </a:lnTo>
                <a:lnTo>
                  <a:pt x="670483" y="246659"/>
                </a:lnTo>
                <a:lnTo>
                  <a:pt x="670902" y="254457"/>
                </a:lnTo>
                <a:lnTo>
                  <a:pt x="670902" y="51511"/>
                </a:lnTo>
                <a:lnTo>
                  <a:pt x="642073" y="25247"/>
                </a:lnTo>
                <a:lnTo>
                  <a:pt x="590054" y="2768"/>
                </a:lnTo>
                <a:lnTo>
                  <a:pt x="544906" y="0"/>
                </a:lnTo>
                <a:lnTo>
                  <a:pt x="494487" y="635"/>
                </a:lnTo>
                <a:lnTo>
                  <a:pt x="202349" y="635"/>
                </a:lnTo>
                <a:lnTo>
                  <a:pt x="168846" y="139"/>
                </a:lnTo>
                <a:lnTo>
                  <a:pt x="133680" y="330"/>
                </a:lnTo>
                <a:lnTo>
                  <a:pt x="99656" y="3924"/>
                </a:lnTo>
                <a:lnTo>
                  <a:pt x="61442" y="18326"/>
                </a:lnTo>
                <a:lnTo>
                  <a:pt x="27609" y="47815"/>
                </a:lnTo>
                <a:lnTo>
                  <a:pt x="4584" y="94361"/>
                </a:lnTo>
                <a:lnTo>
                  <a:pt x="571" y="146050"/>
                </a:lnTo>
                <a:lnTo>
                  <a:pt x="711" y="163271"/>
                </a:lnTo>
                <a:lnTo>
                  <a:pt x="419" y="180251"/>
                </a:lnTo>
                <a:lnTo>
                  <a:pt x="0" y="200469"/>
                </a:lnTo>
                <a:lnTo>
                  <a:pt x="38" y="215188"/>
                </a:lnTo>
                <a:lnTo>
                  <a:pt x="127" y="221767"/>
                </a:lnTo>
                <a:lnTo>
                  <a:pt x="2133" y="246659"/>
                </a:lnTo>
                <a:lnTo>
                  <a:pt x="2120" y="266306"/>
                </a:lnTo>
                <a:lnTo>
                  <a:pt x="1981" y="273672"/>
                </a:lnTo>
                <a:lnTo>
                  <a:pt x="1879" y="280301"/>
                </a:lnTo>
                <a:lnTo>
                  <a:pt x="1752" y="336321"/>
                </a:lnTo>
                <a:lnTo>
                  <a:pt x="1651" y="464464"/>
                </a:lnTo>
                <a:lnTo>
                  <a:pt x="1536" y="545642"/>
                </a:lnTo>
                <a:lnTo>
                  <a:pt x="6057" y="603288"/>
                </a:lnTo>
                <a:lnTo>
                  <a:pt x="23812" y="640689"/>
                </a:lnTo>
                <a:lnTo>
                  <a:pt x="62623" y="676922"/>
                </a:lnTo>
                <a:lnTo>
                  <a:pt x="101219" y="691578"/>
                </a:lnTo>
                <a:lnTo>
                  <a:pt x="145376" y="694105"/>
                </a:lnTo>
                <a:lnTo>
                  <a:pt x="549033" y="694436"/>
                </a:lnTo>
                <a:lnTo>
                  <a:pt x="573532" y="694067"/>
                </a:lnTo>
                <a:lnTo>
                  <a:pt x="594080" y="692061"/>
                </a:lnTo>
                <a:lnTo>
                  <a:pt x="613003" y="687095"/>
                </a:lnTo>
                <a:lnTo>
                  <a:pt x="632612" y="677799"/>
                </a:lnTo>
                <a:lnTo>
                  <a:pt x="644652" y="669747"/>
                </a:lnTo>
                <a:lnTo>
                  <a:pt x="647395" y="667918"/>
                </a:lnTo>
                <a:lnTo>
                  <a:pt x="681697" y="626313"/>
                </a:lnTo>
                <a:lnTo>
                  <a:pt x="694080" y="585698"/>
                </a:lnTo>
                <a:lnTo>
                  <a:pt x="695286" y="522884"/>
                </a:lnTo>
                <a:lnTo>
                  <a:pt x="695198" y="429653"/>
                </a:lnTo>
                <a:lnTo>
                  <a:pt x="695032" y="402653"/>
                </a:lnTo>
                <a:lnTo>
                  <a:pt x="694728" y="338836"/>
                </a:lnTo>
                <a:lnTo>
                  <a:pt x="694804" y="266306"/>
                </a:lnTo>
                <a:lnTo>
                  <a:pt x="695452" y="237172"/>
                </a:lnTo>
                <a:lnTo>
                  <a:pt x="696658" y="221767"/>
                </a:lnTo>
                <a:lnTo>
                  <a:pt x="696671" y="200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74959" y="495977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320850" y="0"/>
                </a:moveTo>
                <a:lnTo>
                  <a:pt x="276293" y="323"/>
                </a:lnTo>
                <a:lnTo>
                  <a:pt x="232061" y="1455"/>
                </a:lnTo>
                <a:lnTo>
                  <a:pt x="191265" y="4256"/>
                </a:lnTo>
                <a:lnTo>
                  <a:pt x="153649" y="10320"/>
                </a:lnTo>
                <a:lnTo>
                  <a:pt x="87954" y="37511"/>
                </a:lnTo>
                <a:lnTo>
                  <a:pt x="49382" y="71954"/>
                </a:lnTo>
                <a:lnTo>
                  <a:pt x="24172" y="112378"/>
                </a:lnTo>
                <a:lnTo>
                  <a:pt x="9492" y="157545"/>
                </a:lnTo>
                <a:lnTo>
                  <a:pt x="2511" y="206212"/>
                </a:lnTo>
                <a:lnTo>
                  <a:pt x="399" y="257139"/>
                </a:lnTo>
                <a:lnTo>
                  <a:pt x="269" y="321673"/>
                </a:lnTo>
                <a:lnTo>
                  <a:pt x="62" y="368892"/>
                </a:lnTo>
                <a:lnTo>
                  <a:pt x="0" y="409811"/>
                </a:lnTo>
                <a:lnTo>
                  <a:pt x="1518" y="488513"/>
                </a:lnTo>
                <a:lnTo>
                  <a:pt x="4489" y="528656"/>
                </a:lnTo>
                <a:lnTo>
                  <a:pt x="21166" y="600059"/>
                </a:lnTo>
                <a:lnTo>
                  <a:pt x="56065" y="654154"/>
                </a:lnTo>
                <a:lnTo>
                  <a:pt x="108186" y="692955"/>
                </a:lnTo>
                <a:lnTo>
                  <a:pt x="181618" y="713785"/>
                </a:lnTo>
                <a:lnTo>
                  <a:pt x="224049" y="717515"/>
                </a:lnTo>
                <a:lnTo>
                  <a:pt x="267281" y="718646"/>
                </a:lnTo>
                <a:lnTo>
                  <a:pt x="398270" y="718899"/>
                </a:lnTo>
                <a:lnTo>
                  <a:pt x="442830" y="718575"/>
                </a:lnTo>
                <a:lnTo>
                  <a:pt x="487064" y="717443"/>
                </a:lnTo>
                <a:lnTo>
                  <a:pt x="527813" y="714646"/>
                </a:lnTo>
                <a:lnTo>
                  <a:pt x="565447" y="708580"/>
                </a:lnTo>
                <a:lnTo>
                  <a:pt x="631171" y="681401"/>
                </a:lnTo>
                <a:lnTo>
                  <a:pt x="661960" y="653895"/>
                </a:lnTo>
                <a:lnTo>
                  <a:pt x="268969" y="653893"/>
                </a:lnTo>
                <a:lnTo>
                  <a:pt x="220573" y="652331"/>
                </a:lnTo>
                <a:lnTo>
                  <a:pt x="175592" y="646298"/>
                </a:lnTo>
                <a:lnTo>
                  <a:pt x="135968" y="632990"/>
                </a:lnTo>
                <a:lnTo>
                  <a:pt x="103645" y="609603"/>
                </a:lnTo>
                <a:lnTo>
                  <a:pt x="80562" y="573330"/>
                </a:lnTo>
                <a:lnTo>
                  <a:pt x="68662" y="521368"/>
                </a:lnTo>
                <a:lnTo>
                  <a:pt x="65553" y="458904"/>
                </a:lnTo>
                <a:lnTo>
                  <a:pt x="65220" y="320294"/>
                </a:lnTo>
                <a:lnTo>
                  <a:pt x="64987" y="269270"/>
                </a:lnTo>
                <a:lnTo>
                  <a:pt x="67107" y="213587"/>
                </a:lnTo>
                <a:lnTo>
                  <a:pt x="75885" y="161699"/>
                </a:lnTo>
                <a:lnTo>
                  <a:pt x="95612" y="119108"/>
                </a:lnTo>
                <a:lnTo>
                  <a:pt x="125914" y="91218"/>
                </a:lnTo>
                <a:lnTo>
                  <a:pt x="163977" y="75174"/>
                </a:lnTo>
                <a:lnTo>
                  <a:pt x="207774" y="67715"/>
                </a:lnTo>
                <a:lnTo>
                  <a:pt x="255282" y="65582"/>
                </a:lnTo>
                <a:lnTo>
                  <a:pt x="663440" y="65514"/>
                </a:lnTo>
                <a:lnTo>
                  <a:pt x="660866" y="62332"/>
                </a:lnTo>
                <a:lnTo>
                  <a:pt x="608347" y="24777"/>
                </a:lnTo>
                <a:lnTo>
                  <a:pt x="537904" y="5070"/>
                </a:lnTo>
                <a:lnTo>
                  <a:pt x="495148" y="1346"/>
                </a:lnTo>
                <a:lnTo>
                  <a:pt x="451552" y="238"/>
                </a:lnTo>
                <a:lnTo>
                  <a:pt x="320850" y="0"/>
                </a:lnTo>
                <a:close/>
              </a:path>
              <a:path w="719454" h="719454">
                <a:moveTo>
                  <a:pt x="663440" y="65514"/>
                </a:moveTo>
                <a:lnTo>
                  <a:pt x="439833" y="65514"/>
                </a:lnTo>
                <a:lnTo>
                  <a:pt x="490656" y="66123"/>
                </a:lnTo>
                <a:lnTo>
                  <a:pt x="536486" y="70500"/>
                </a:lnTo>
                <a:lnTo>
                  <a:pt x="576925" y="82472"/>
                </a:lnTo>
                <a:lnTo>
                  <a:pt x="611575" y="105862"/>
                </a:lnTo>
                <a:lnTo>
                  <a:pt x="634996" y="139080"/>
                </a:lnTo>
                <a:lnTo>
                  <a:pt x="647699" y="179713"/>
                </a:lnTo>
                <a:lnTo>
                  <a:pt x="652932" y="225318"/>
                </a:lnTo>
                <a:lnTo>
                  <a:pt x="653855" y="269270"/>
                </a:lnTo>
                <a:lnTo>
                  <a:pt x="653912" y="338221"/>
                </a:lnTo>
                <a:lnTo>
                  <a:pt x="653552" y="426307"/>
                </a:lnTo>
                <a:lnTo>
                  <a:pt x="652559" y="496580"/>
                </a:lnTo>
                <a:lnTo>
                  <a:pt x="646754" y="545487"/>
                </a:lnTo>
                <a:lnTo>
                  <a:pt x="631595" y="586918"/>
                </a:lnTo>
                <a:lnTo>
                  <a:pt x="602596" y="621355"/>
                </a:lnTo>
                <a:lnTo>
                  <a:pt x="561823" y="641969"/>
                </a:lnTo>
                <a:lnTo>
                  <a:pt x="510276" y="651387"/>
                </a:lnTo>
                <a:lnTo>
                  <a:pt x="454363" y="653895"/>
                </a:lnTo>
                <a:lnTo>
                  <a:pt x="661960" y="653895"/>
                </a:lnTo>
                <a:lnTo>
                  <a:pt x="694953" y="606518"/>
                </a:lnTo>
                <a:lnTo>
                  <a:pt x="709633" y="561360"/>
                </a:lnTo>
                <a:lnTo>
                  <a:pt x="716614" y="512701"/>
                </a:lnTo>
                <a:lnTo>
                  <a:pt x="718726" y="461774"/>
                </a:lnTo>
                <a:lnTo>
                  <a:pt x="718844" y="395651"/>
                </a:lnTo>
                <a:lnTo>
                  <a:pt x="719051" y="328366"/>
                </a:lnTo>
                <a:lnTo>
                  <a:pt x="718753" y="275475"/>
                </a:lnTo>
                <a:lnTo>
                  <a:pt x="717531" y="230919"/>
                </a:lnTo>
                <a:lnTo>
                  <a:pt x="714659" y="190516"/>
                </a:lnTo>
                <a:lnTo>
                  <a:pt x="697989" y="118964"/>
                </a:lnTo>
                <a:lnTo>
                  <a:pt x="681501" y="87841"/>
                </a:lnTo>
                <a:lnTo>
                  <a:pt x="663440" y="65514"/>
                </a:lnTo>
                <a:close/>
              </a:path>
              <a:path w="719454" h="719454">
                <a:moveTo>
                  <a:pt x="400488" y="653778"/>
                </a:moveTo>
                <a:lnTo>
                  <a:pt x="268969" y="653893"/>
                </a:lnTo>
                <a:lnTo>
                  <a:pt x="453657" y="653893"/>
                </a:lnTo>
                <a:lnTo>
                  <a:pt x="400488" y="653778"/>
                </a:lnTo>
                <a:close/>
              </a:path>
              <a:path w="719454" h="719454">
                <a:moveTo>
                  <a:pt x="338918" y="176131"/>
                </a:moveTo>
                <a:lnTo>
                  <a:pt x="293052" y="187474"/>
                </a:lnTo>
                <a:lnTo>
                  <a:pt x="251791" y="209728"/>
                </a:lnTo>
                <a:lnTo>
                  <a:pt x="217305" y="241533"/>
                </a:lnTo>
                <a:lnTo>
                  <a:pt x="191760" y="281532"/>
                </a:lnTo>
                <a:lnTo>
                  <a:pt x="177325" y="328366"/>
                </a:lnTo>
                <a:lnTo>
                  <a:pt x="176168" y="380677"/>
                </a:lnTo>
                <a:lnTo>
                  <a:pt x="187518" y="426307"/>
                </a:lnTo>
                <a:lnTo>
                  <a:pt x="209889" y="467432"/>
                </a:lnTo>
                <a:lnTo>
                  <a:pt x="241841" y="501850"/>
                </a:lnTo>
                <a:lnTo>
                  <a:pt x="281935" y="527357"/>
                </a:lnTo>
                <a:lnTo>
                  <a:pt x="328732" y="541751"/>
                </a:lnTo>
                <a:lnTo>
                  <a:pt x="380790" y="542831"/>
                </a:lnTo>
                <a:lnTo>
                  <a:pt x="426411" y="531411"/>
                </a:lnTo>
                <a:lnTo>
                  <a:pt x="467548" y="509048"/>
                </a:lnTo>
                <a:lnTo>
                  <a:pt x="500449" y="478569"/>
                </a:lnTo>
                <a:lnTo>
                  <a:pt x="368890" y="478569"/>
                </a:lnTo>
                <a:lnTo>
                  <a:pt x="320579" y="472489"/>
                </a:lnTo>
                <a:lnTo>
                  <a:pt x="280683" y="449138"/>
                </a:lnTo>
                <a:lnTo>
                  <a:pt x="252769" y="413084"/>
                </a:lnTo>
                <a:lnTo>
                  <a:pt x="240405" y="368892"/>
                </a:lnTo>
                <a:lnTo>
                  <a:pt x="246612" y="320294"/>
                </a:lnTo>
                <a:lnTo>
                  <a:pt x="269900" y="280484"/>
                </a:lnTo>
                <a:lnTo>
                  <a:pt x="305952" y="252727"/>
                </a:lnTo>
                <a:lnTo>
                  <a:pt x="350450" y="240291"/>
                </a:lnTo>
                <a:lnTo>
                  <a:pt x="498835" y="240291"/>
                </a:lnTo>
                <a:lnTo>
                  <a:pt x="477312" y="217066"/>
                </a:lnTo>
                <a:lnTo>
                  <a:pt x="437398" y="191634"/>
                </a:lnTo>
                <a:lnTo>
                  <a:pt x="390801" y="177270"/>
                </a:lnTo>
                <a:lnTo>
                  <a:pt x="338918" y="176131"/>
                </a:lnTo>
                <a:close/>
              </a:path>
              <a:path w="719454" h="719454">
                <a:moveTo>
                  <a:pt x="498835" y="240291"/>
                </a:moveTo>
                <a:lnTo>
                  <a:pt x="350450" y="240291"/>
                </a:lnTo>
                <a:lnTo>
                  <a:pt x="398837" y="246422"/>
                </a:lnTo>
                <a:lnTo>
                  <a:pt x="438564" y="269830"/>
                </a:lnTo>
                <a:lnTo>
                  <a:pt x="466302" y="305980"/>
                </a:lnTo>
                <a:lnTo>
                  <a:pt x="478720" y="350337"/>
                </a:lnTo>
                <a:lnTo>
                  <a:pt x="472587" y="398727"/>
                </a:lnTo>
                <a:lnTo>
                  <a:pt x="449213" y="438418"/>
                </a:lnTo>
                <a:lnTo>
                  <a:pt x="413135" y="466126"/>
                </a:lnTo>
                <a:lnTo>
                  <a:pt x="368890" y="478569"/>
                </a:lnTo>
                <a:lnTo>
                  <a:pt x="500449" y="478569"/>
                </a:lnTo>
                <a:lnTo>
                  <a:pt x="501986" y="477145"/>
                </a:lnTo>
                <a:lnTo>
                  <a:pt x="527509" y="437104"/>
                </a:lnTo>
                <a:lnTo>
                  <a:pt x="541900" y="390328"/>
                </a:lnTo>
                <a:lnTo>
                  <a:pt x="542944" y="338221"/>
                </a:lnTo>
                <a:lnTo>
                  <a:pt x="531485" y="292515"/>
                </a:lnTo>
                <a:lnTo>
                  <a:pt x="509141" y="251412"/>
                </a:lnTo>
                <a:lnTo>
                  <a:pt x="498835" y="240291"/>
                </a:lnTo>
                <a:close/>
              </a:path>
              <a:path w="719454" h="719454">
                <a:moveTo>
                  <a:pt x="559995" y="125321"/>
                </a:moveTo>
                <a:lnTo>
                  <a:pt x="541610" y="125661"/>
                </a:lnTo>
                <a:lnTo>
                  <a:pt x="513623" y="145749"/>
                </a:lnTo>
                <a:lnTo>
                  <a:pt x="509364" y="176891"/>
                </a:lnTo>
                <a:lnTo>
                  <a:pt x="525771" y="203555"/>
                </a:lnTo>
                <a:lnTo>
                  <a:pt x="559784" y="210205"/>
                </a:lnTo>
                <a:lnTo>
                  <a:pt x="574736" y="204154"/>
                </a:lnTo>
                <a:lnTo>
                  <a:pt x="586740" y="192965"/>
                </a:lnTo>
                <a:lnTo>
                  <a:pt x="593724" y="177451"/>
                </a:lnTo>
                <a:lnTo>
                  <a:pt x="593617" y="158427"/>
                </a:lnTo>
                <a:lnTo>
                  <a:pt x="587234" y="143601"/>
                </a:lnTo>
                <a:lnTo>
                  <a:pt x="575615" y="131933"/>
                </a:lnTo>
                <a:lnTo>
                  <a:pt x="559995" y="125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9046" y="4759325"/>
            <a:ext cx="3112658" cy="156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97427" y="3468814"/>
            <a:ext cx="3097530" cy="111125"/>
          </a:xfrm>
          <a:custGeom>
            <a:avLst/>
            <a:gdLst/>
            <a:ahLst/>
            <a:cxnLst/>
            <a:rect l="l" t="t" r="r" b="b"/>
            <a:pathLst>
              <a:path w="3097529" h="111125">
                <a:moveTo>
                  <a:pt x="16256" y="2781"/>
                </a:moveTo>
                <a:lnTo>
                  <a:pt x="0" y="2781"/>
                </a:lnTo>
                <a:lnTo>
                  <a:pt x="35521" y="107823"/>
                </a:lnTo>
                <a:lnTo>
                  <a:pt x="47117" y="107823"/>
                </a:lnTo>
                <a:lnTo>
                  <a:pt x="56890" y="79654"/>
                </a:lnTo>
                <a:lnTo>
                  <a:pt x="41821" y="79654"/>
                </a:lnTo>
                <a:lnTo>
                  <a:pt x="16256" y="2781"/>
                </a:lnTo>
                <a:close/>
              </a:path>
              <a:path w="3097529" h="111125">
                <a:moveTo>
                  <a:pt x="90246" y="27000"/>
                </a:moveTo>
                <a:lnTo>
                  <a:pt x="75158" y="27000"/>
                </a:lnTo>
                <a:lnTo>
                  <a:pt x="103047" y="107823"/>
                </a:lnTo>
                <a:lnTo>
                  <a:pt x="114846" y="107823"/>
                </a:lnTo>
                <a:lnTo>
                  <a:pt x="124313" y="79654"/>
                </a:lnTo>
                <a:lnTo>
                  <a:pt x="108331" y="79654"/>
                </a:lnTo>
                <a:lnTo>
                  <a:pt x="90246" y="27000"/>
                </a:lnTo>
                <a:close/>
              </a:path>
              <a:path w="3097529" h="111125">
                <a:moveTo>
                  <a:pt x="81927" y="2781"/>
                </a:moveTo>
                <a:lnTo>
                  <a:pt x="68237" y="2781"/>
                </a:lnTo>
                <a:lnTo>
                  <a:pt x="41821" y="79654"/>
                </a:lnTo>
                <a:lnTo>
                  <a:pt x="56890" y="79654"/>
                </a:lnTo>
                <a:lnTo>
                  <a:pt x="75158" y="27000"/>
                </a:lnTo>
                <a:lnTo>
                  <a:pt x="90246" y="27000"/>
                </a:lnTo>
                <a:lnTo>
                  <a:pt x="81927" y="2781"/>
                </a:lnTo>
                <a:close/>
              </a:path>
              <a:path w="3097529" h="111125">
                <a:moveTo>
                  <a:pt x="150152" y="2781"/>
                </a:moveTo>
                <a:lnTo>
                  <a:pt x="134035" y="2781"/>
                </a:lnTo>
                <a:lnTo>
                  <a:pt x="108331" y="79654"/>
                </a:lnTo>
                <a:lnTo>
                  <a:pt x="124313" y="79654"/>
                </a:lnTo>
                <a:lnTo>
                  <a:pt x="150152" y="2781"/>
                </a:lnTo>
                <a:close/>
              </a:path>
              <a:path w="3097529" h="111125">
                <a:moveTo>
                  <a:pt x="386740" y="2527"/>
                </a:moveTo>
                <a:lnTo>
                  <a:pt x="370116" y="2527"/>
                </a:lnTo>
                <a:lnTo>
                  <a:pt x="370116" y="107823"/>
                </a:lnTo>
                <a:lnTo>
                  <a:pt x="386740" y="107823"/>
                </a:lnTo>
                <a:lnTo>
                  <a:pt x="386740" y="2527"/>
                </a:lnTo>
                <a:close/>
              </a:path>
              <a:path w="3097529" h="111125">
                <a:moveTo>
                  <a:pt x="631723" y="2781"/>
                </a:moveTo>
                <a:lnTo>
                  <a:pt x="623112" y="2781"/>
                </a:lnTo>
                <a:lnTo>
                  <a:pt x="623112" y="107823"/>
                </a:lnTo>
                <a:lnTo>
                  <a:pt x="639241" y="107823"/>
                </a:lnTo>
                <a:lnTo>
                  <a:pt x="639241" y="34264"/>
                </a:lnTo>
                <a:lnTo>
                  <a:pt x="660178" y="34264"/>
                </a:lnTo>
                <a:lnTo>
                  <a:pt x="631723" y="2781"/>
                </a:lnTo>
                <a:close/>
              </a:path>
              <a:path w="3097529" h="111125">
                <a:moveTo>
                  <a:pt x="660178" y="34264"/>
                </a:moveTo>
                <a:lnTo>
                  <a:pt x="639241" y="34264"/>
                </a:lnTo>
                <a:lnTo>
                  <a:pt x="705954" y="107823"/>
                </a:lnTo>
                <a:lnTo>
                  <a:pt x="714565" y="107823"/>
                </a:lnTo>
                <a:lnTo>
                  <a:pt x="714565" y="76593"/>
                </a:lnTo>
                <a:lnTo>
                  <a:pt x="698436" y="76593"/>
                </a:lnTo>
                <a:lnTo>
                  <a:pt x="660178" y="34264"/>
                </a:lnTo>
                <a:close/>
              </a:path>
              <a:path w="3097529" h="111125">
                <a:moveTo>
                  <a:pt x="714565" y="2781"/>
                </a:moveTo>
                <a:lnTo>
                  <a:pt x="698436" y="2781"/>
                </a:lnTo>
                <a:lnTo>
                  <a:pt x="698436" y="76593"/>
                </a:lnTo>
                <a:lnTo>
                  <a:pt x="714565" y="76593"/>
                </a:lnTo>
                <a:lnTo>
                  <a:pt x="714565" y="2781"/>
                </a:lnTo>
                <a:close/>
              </a:path>
              <a:path w="3097529" h="111125">
                <a:moveTo>
                  <a:pt x="1048905" y="2781"/>
                </a:moveTo>
                <a:lnTo>
                  <a:pt x="950391" y="2781"/>
                </a:lnTo>
                <a:lnTo>
                  <a:pt x="950391" y="107823"/>
                </a:lnTo>
                <a:lnTo>
                  <a:pt x="1053426" y="107823"/>
                </a:lnTo>
                <a:lnTo>
                  <a:pt x="1053426" y="92710"/>
                </a:lnTo>
                <a:lnTo>
                  <a:pt x="966774" y="92710"/>
                </a:lnTo>
                <a:lnTo>
                  <a:pt x="966774" y="59461"/>
                </a:lnTo>
                <a:lnTo>
                  <a:pt x="1020686" y="59461"/>
                </a:lnTo>
                <a:lnTo>
                  <a:pt x="1020686" y="44335"/>
                </a:lnTo>
                <a:lnTo>
                  <a:pt x="966774" y="44335"/>
                </a:lnTo>
                <a:lnTo>
                  <a:pt x="966774" y="18148"/>
                </a:lnTo>
                <a:lnTo>
                  <a:pt x="1048905" y="18148"/>
                </a:lnTo>
                <a:lnTo>
                  <a:pt x="1048905" y="2781"/>
                </a:lnTo>
                <a:close/>
              </a:path>
              <a:path w="3097529" h="111125">
                <a:moveTo>
                  <a:pt x="1542999" y="2781"/>
                </a:moveTo>
                <a:lnTo>
                  <a:pt x="1444498" y="2781"/>
                </a:lnTo>
                <a:lnTo>
                  <a:pt x="1444498" y="107823"/>
                </a:lnTo>
                <a:lnTo>
                  <a:pt x="1547533" y="107823"/>
                </a:lnTo>
                <a:lnTo>
                  <a:pt x="1547533" y="92710"/>
                </a:lnTo>
                <a:lnTo>
                  <a:pt x="1460868" y="92710"/>
                </a:lnTo>
                <a:lnTo>
                  <a:pt x="1460868" y="59461"/>
                </a:lnTo>
                <a:lnTo>
                  <a:pt x="1514779" y="59461"/>
                </a:lnTo>
                <a:lnTo>
                  <a:pt x="1514779" y="44335"/>
                </a:lnTo>
                <a:lnTo>
                  <a:pt x="1460868" y="44335"/>
                </a:lnTo>
                <a:lnTo>
                  <a:pt x="1460868" y="18148"/>
                </a:lnTo>
                <a:lnTo>
                  <a:pt x="1542999" y="18148"/>
                </a:lnTo>
                <a:lnTo>
                  <a:pt x="1542999" y="2781"/>
                </a:lnTo>
                <a:close/>
              </a:path>
              <a:path w="3097529" h="111125">
                <a:moveTo>
                  <a:pt x="1769719" y="80619"/>
                </a:moveTo>
                <a:lnTo>
                  <a:pt x="1761731" y="94386"/>
                </a:lnTo>
                <a:lnTo>
                  <a:pt x="1768157" y="98158"/>
                </a:lnTo>
                <a:lnTo>
                  <a:pt x="1774901" y="101473"/>
                </a:lnTo>
                <a:lnTo>
                  <a:pt x="1812047" y="110825"/>
                </a:lnTo>
                <a:lnTo>
                  <a:pt x="1819681" y="111099"/>
                </a:lnTo>
                <a:lnTo>
                  <a:pt x="1829527" y="110485"/>
                </a:lnTo>
                <a:lnTo>
                  <a:pt x="1838424" y="108640"/>
                </a:lnTo>
                <a:lnTo>
                  <a:pt x="1846343" y="105575"/>
                </a:lnTo>
                <a:lnTo>
                  <a:pt x="1853311" y="101282"/>
                </a:lnTo>
                <a:lnTo>
                  <a:pt x="1859018" y="95986"/>
                </a:lnTo>
                <a:lnTo>
                  <a:pt x="1810067" y="95986"/>
                </a:lnTo>
                <a:lnTo>
                  <a:pt x="1801914" y="94640"/>
                </a:lnTo>
                <a:lnTo>
                  <a:pt x="1793354" y="91909"/>
                </a:lnTo>
                <a:lnTo>
                  <a:pt x="1787080" y="89693"/>
                </a:lnTo>
                <a:lnTo>
                  <a:pt x="1781046" y="87069"/>
                </a:lnTo>
                <a:lnTo>
                  <a:pt x="1775257" y="84042"/>
                </a:lnTo>
                <a:lnTo>
                  <a:pt x="1769719" y="80619"/>
                </a:lnTo>
                <a:close/>
              </a:path>
              <a:path w="3097529" h="111125">
                <a:moveTo>
                  <a:pt x="1809648" y="0"/>
                </a:moveTo>
                <a:lnTo>
                  <a:pt x="1770176" y="13728"/>
                </a:lnTo>
                <a:lnTo>
                  <a:pt x="1766318" y="20916"/>
                </a:lnTo>
                <a:lnTo>
                  <a:pt x="1766382" y="39890"/>
                </a:lnTo>
                <a:lnTo>
                  <a:pt x="1803169" y="56883"/>
                </a:lnTo>
                <a:lnTo>
                  <a:pt x="1827745" y="57772"/>
                </a:lnTo>
                <a:lnTo>
                  <a:pt x="1836013" y="59372"/>
                </a:lnTo>
                <a:lnTo>
                  <a:pt x="1846503" y="65214"/>
                </a:lnTo>
                <a:lnTo>
                  <a:pt x="1849158" y="69621"/>
                </a:lnTo>
                <a:lnTo>
                  <a:pt x="1849158" y="81584"/>
                </a:lnTo>
                <a:lnTo>
                  <a:pt x="1846300" y="86461"/>
                </a:lnTo>
                <a:lnTo>
                  <a:pt x="1834794" y="94094"/>
                </a:lnTo>
                <a:lnTo>
                  <a:pt x="1827237" y="95986"/>
                </a:lnTo>
                <a:lnTo>
                  <a:pt x="1859018" y="95986"/>
                </a:lnTo>
                <a:lnTo>
                  <a:pt x="1863043" y="90160"/>
                </a:lnTo>
                <a:lnTo>
                  <a:pt x="1865478" y="83666"/>
                </a:lnTo>
                <a:lnTo>
                  <a:pt x="1866290" y="76542"/>
                </a:lnTo>
                <a:lnTo>
                  <a:pt x="1865486" y="68688"/>
                </a:lnTo>
                <a:lnTo>
                  <a:pt x="1827390" y="43364"/>
                </a:lnTo>
                <a:lnTo>
                  <a:pt x="1807237" y="42653"/>
                </a:lnTo>
                <a:lnTo>
                  <a:pt x="1800213" y="42102"/>
                </a:lnTo>
                <a:lnTo>
                  <a:pt x="1794535" y="41181"/>
                </a:lnTo>
                <a:lnTo>
                  <a:pt x="1790204" y="39890"/>
                </a:lnTo>
                <a:lnTo>
                  <a:pt x="1785340" y="37922"/>
                </a:lnTo>
                <a:lnTo>
                  <a:pt x="1782902" y="34594"/>
                </a:lnTo>
                <a:lnTo>
                  <a:pt x="1782902" y="25450"/>
                </a:lnTo>
                <a:lnTo>
                  <a:pt x="1785340" y="21844"/>
                </a:lnTo>
                <a:lnTo>
                  <a:pt x="1790166" y="19024"/>
                </a:lnTo>
                <a:lnTo>
                  <a:pt x="1794992" y="16256"/>
                </a:lnTo>
                <a:lnTo>
                  <a:pt x="1801418" y="14871"/>
                </a:lnTo>
                <a:lnTo>
                  <a:pt x="1860068" y="14871"/>
                </a:lnTo>
                <a:lnTo>
                  <a:pt x="1854519" y="11602"/>
                </a:lnTo>
                <a:lnTo>
                  <a:pt x="1816365" y="238"/>
                </a:lnTo>
                <a:lnTo>
                  <a:pt x="1809648" y="0"/>
                </a:lnTo>
                <a:close/>
              </a:path>
              <a:path w="3097529" h="111125">
                <a:moveTo>
                  <a:pt x="1860068" y="14871"/>
                </a:moveTo>
                <a:lnTo>
                  <a:pt x="1816277" y="14871"/>
                </a:lnTo>
                <a:lnTo>
                  <a:pt x="1823504" y="16090"/>
                </a:lnTo>
                <a:lnTo>
                  <a:pt x="1838617" y="20916"/>
                </a:lnTo>
                <a:lnTo>
                  <a:pt x="1845665" y="24320"/>
                </a:lnTo>
                <a:lnTo>
                  <a:pt x="1852218" y="28727"/>
                </a:lnTo>
                <a:lnTo>
                  <a:pt x="1860499" y="15125"/>
                </a:lnTo>
                <a:lnTo>
                  <a:pt x="1860068" y="14871"/>
                </a:lnTo>
                <a:close/>
              </a:path>
              <a:path w="3097529" h="111125">
                <a:moveTo>
                  <a:pt x="2136711" y="17386"/>
                </a:moveTo>
                <a:lnTo>
                  <a:pt x="2120341" y="17386"/>
                </a:lnTo>
                <a:lnTo>
                  <a:pt x="2120341" y="107823"/>
                </a:lnTo>
                <a:lnTo>
                  <a:pt x="2136711" y="107823"/>
                </a:lnTo>
                <a:lnTo>
                  <a:pt x="2136711" y="17386"/>
                </a:lnTo>
                <a:close/>
              </a:path>
              <a:path w="3097529" h="111125">
                <a:moveTo>
                  <a:pt x="2181047" y="2781"/>
                </a:moveTo>
                <a:lnTo>
                  <a:pt x="2076005" y="2781"/>
                </a:lnTo>
                <a:lnTo>
                  <a:pt x="2076005" y="17386"/>
                </a:lnTo>
                <a:lnTo>
                  <a:pt x="2181047" y="17386"/>
                </a:lnTo>
                <a:lnTo>
                  <a:pt x="2181047" y="2781"/>
                </a:lnTo>
                <a:close/>
              </a:path>
              <a:path w="3097529" h="111125">
                <a:moveTo>
                  <a:pt x="2431872" y="2781"/>
                </a:moveTo>
                <a:lnTo>
                  <a:pt x="2421547" y="2781"/>
                </a:lnTo>
                <a:lnTo>
                  <a:pt x="2368092" y="107823"/>
                </a:lnTo>
                <a:lnTo>
                  <a:pt x="2385479" y="107823"/>
                </a:lnTo>
                <a:lnTo>
                  <a:pt x="2399042" y="81127"/>
                </a:lnTo>
                <a:lnTo>
                  <a:pt x="2426830" y="27000"/>
                </a:lnTo>
                <a:lnTo>
                  <a:pt x="2444293" y="27000"/>
                </a:lnTo>
                <a:lnTo>
                  <a:pt x="2431872" y="2781"/>
                </a:lnTo>
                <a:close/>
              </a:path>
              <a:path w="3097529" h="111125">
                <a:moveTo>
                  <a:pt x="2444293" y="27000"/>
                </a:moveTo>
                <a:lnTo>
                  <a:pt x="2426830" y="27000"/>
                </a:lnTo>
                <a:lnTo>
                  <a:pt x="2442959" y="58813"/>
                </a:lnTo>
                <a:lnTo>
                  <a:pt x="2454465" y="81127"/>
                </a:lnTo>
                <a:lnTo>
                  <a:pt x="2468156" y="107823"/>
                </a:lnTo>
                <a:lnTo>
                  <a:pt x="2485745" y="107823"/>
                </a:lnTo>
                <a:lnTo>
                  <a:pt x="2444293" y="27000"/>
                </a:lnTo>
                <a:close/>
              </a:path>
              <a:path w="3097529" h="111125">
                <a:moveTo>
                  <a:pt x="2733586" y="17386"/>
                </a:moveTo>
                <a:lnTo>
                  <a:pt x="2717203" y="17386"/>
                </a:lnTo>
                <a:lnTo>
                  <a:pt x="2717203" y="107823"/>
                </a:lnTo>
                <a:lnTo>
                  <a:pt x="2733586" y="107823"/>
                </a:lnTo>
                <a:lnTo>
                  <a:pt x="2733586" y="17386"/>
                </a:lnTo>
                <a:close/>
              </a:path>
              <a:path w="3097529" h="111125">
                <a:moveTo>
                  <a:pt x="2777921" y="2781"/>
                </a:moveTo>
                <a:lnTo>
                  <a:pt x="2672867" y="2781"/>
                </a:lnTo>
                <a:lnTo>
                  <a:pt x="2672867" y="17386"/>
                </a:lnTo>
                <a:lnTo>
                  <a:pt x="2777921" y="17386"/>
                </a:lnTo>
                <a:lnTo>
                  <a:pt x="2777921" y="2781"/>
                </a:lnTo>
                <a:close/>
              </a:path>
              <a:path w="3097529" h="111125">
                <a:moveTo>
                  <a:pt x="3092602" y="2781"/>
                </a:moveTo>
                <a:lnTo>
                  <a:pt x="2994101" y="2781"/>
                </a:lnTo>
                <a:lnTo>
                  <a:pt x="2994101" y="107823"/>
                </a:lnTo>
                <a:lnTo>
                  <a:pt x="3097136" y="107823"/>
                </a:lnTo>
                <a:lnTo>
                  <a:pt x="3097136" y="92710"/>
                </a:lnTo>
                <a:lnTo>
                  <a:pt x="3010471" y="92710"/>
                </a:lnTo>
                <a:lnTo>
                  <a:pt x="3010471" y="59461"/>
                </a:lnTo>
                <a:lnTo>
                  <a:pt x="3064382" y="59461"/>
                </a:lnTo>
                <a:lnTo>
                  <a:pt x="3064382" y="44335"/>
                </a:lnTo>
                <a:lnTo>
                  <a:pt x="3010471" y="44335"/>
                </a:lnTo>
                <a:lnTo>
                  <a:pt x="3010471" y="18148"/>
                </a:lnTo>
                <a:lnTo>
                  <a:pt x="3092602" y="18148"/>
                </a:lnTo>
                <a:lnTo>
                  <a:pt x="3092602" y="2781"/>
                </a:lnTo>
                <a:close/>
              </a:path>
            </a:pathLst>
          </a:custGeom>
          <a:solidFill>
            <a:srgbClr val="EEBF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25964" y="2639263"/>
            <a:ext cx="4040060" cy="555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62932" y="695350"/>
            <a:ext cx="1566138" cy="1566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6627" y="7098854"/>
            <a:ext cx="1016000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180">
                <a:solidFill>
                  <a:srgbClr val="FFFFFF"/>
                </a:solidFill>
                <a:latin typeface="Times New Roman"/>
                <a:cs typeface="Times New Roman"/>
              </a:rPr>
              <a:t>Wine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imes New Roman"/>
                <a:cs typeface="Times New Roman"/>
              </a:rPr>
              <a:t>Republic</a:t>
            </a:r>
            <a:r>
              <a:rPr dirty="0" sz="1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FFFFFF"/>
                </a:solidFill>
                <a:latin typeface="Times New Roman"/>
                <a:cs typeface="Times New Roman"/>
              </a:rPr>
              <a:t>Proizvodnja</a:t>
            </a:r>
            <a:r>
              <a:rPr dirty="0" sz="115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7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50">
                <a:solidFill>
                  <a:srgbClr val="FFFFFF"/>
                </a:solidFill>
                <a:latin typeface="Times New Roman"/>
                <a:cs typeface="Times New Roman"/>
              </a:rPr>
              <a:t>prodaja</a:t>
            </a:r>
            <a:r>
              <a:rPr dirty="0" sz="11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imes New Roman"/>
                <a:cs typeface="Times New Roman"/>
              </a:rPr>
              <a:t>vina</a:t>
            </a:r>
            <a:r>
              <a:rPr dirty="0" sz="11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25">
                <a:solidFill>
                  <a:srgbClr val="FFFFFF"/>
                </a:solidFill>
                <a:latin typeface="Times New Roman"/>
                <a:cs typeface="Times New Roman"/>
              </a:rPr>
              <a:t>M: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85">
                <a:solidFill>
                  <a:srgbClr val="FFFFFF"/>
                </a:solidFill>
                <a:latin typeface="Times New Roman"/>
                <a:cs typeface="Times New Roman"/>
              </a:rPr>
              <a:t>+385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50">
                <a:solidFill>
                  <a:srgbClr val="FFFFFF"/>
                </a:solidFill>
                <a:latin typeface="Times New Roman"/>
                <a:cs typeface="Times New Roman"/>
              </a:rPr>
              <a:t>98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85">
                <a:solidFill>
                  <a:srgbClr val="FFFFFF"/>
                </a:solidFill>
                <a:latin typeface="Times New Roman"/>
                <a:cs typeface="Times New Roman"/>
              </a:rPr>
              <a:t>290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50">
                <a:solidFill>
                  <a:srgbClr val="FFFFFF"/>
                </a:solidFill>
                <a:latin typeface="Times New Roman"/>
                <a:cs typeface="Times New Roman"/>
              </a:rPr>
              <a:t>622</a:t>
            </a:r>
            <a:r>
              <a:rPr dirty="0" sz="1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75">
                <a:solidFill>
                  <a:srgbClr val="FFFFFF"/>
                </a:solidFill>
                <a:latin typeface="Times New Roman"/>
                <a:cs typeface="Times New Roman"/>
              </a:rPr>
              <a:t>E: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lagena.winery@gmail.com</a:t>
            </a:r>
            <a:r>
              <a:rPr dirty="0" sz="115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dirty="0" sz="1150" spc="21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25">
                <a:solidFill>
                  <a:srgbClr val="FFFFFF"/>
                </a:solidFill>
                <a:latin typeface="Times New Roman"/>
                <a:cs typeface="Times New Roman"/>
              </a:rPr>
              <a:t>Nafiaplinska</a:t>
            </a:r>
            <a:r>
              <a:rPr dirty="0" sz="115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FFFFFF"/>
                </a:solidFill>
                <a:latin typeface="Times New Roman"/>
                <a:cs typeface="Times New Roman"/>
              </a:rPr>
              <a:t>73,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25">
                <a:solidFill>
                  <a:srgbClr val="FFFFFF"/>
                </a:solidFill>
                <a:latin typeface="Times New Roman"/>
                <a:cs typeface="Times New Roman"/>
              </a:rPr>
              <a:t>Gojlo</a:t>
            </a:r>
            <a:r>
              <a:rPr dirty="0" sz="11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FFFFFF"/>
                </a:solidFill>
                <a:latin typeface="Times New Roman"/>
                <a:cs typeface="Times New Roman"/>
              </a:rPr>
              <a:t>44320</a:t>
            </a:r>
            <a:r>
              <a:rPr dirty="0" sz="11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50" spc="135">
                <a:solidFill>
                  <a:srgbClr val="FFFFFF"/>
                </a:solidFill>
                <a:latin typeface="Times New Roman"/>
                <a:cs typeface="Times New Roman"/>
              </a:rPr>
              <a:t>Kutina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9544" y="5837783"/>
            <a:ext cx="3587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0" i="1">
                <a:solidFill>
                  <a:srgbClr val="FFFFFF"/>
                </a:solidFill>
                <a:latin typeface="Georgia"/>
                <a:cs typeface="Georgia"/>
              </a:rPr>
              <a:t>Follow </a:t>
            </a:r>
            <a:r>
              <a:rPr dirty="0" sz="2400" spc="-40" i="1">
                <a:solidFill>
                  <a:srgbClr val="FFFFFF"/>
                </a:solidFill>
                <a:latin typeface="Georgia"/>
                <a:cs typeface="Georgia"/>
              </a:rPr>
              <a:t>us </a:t>
            </a:r>
            <a:r>
              <a:rPr dirty="0" sz="2400" spc="25" i="1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dirty="0" sz="2400" spc="-5" i="1">
                <a:solidFill>
                  <a:srgbClr val="FFFFFF"/>
                </a:solidFill>
                <a:latin typeface="Georgia"/>
                <a:cs typeface="Georgia"/>
              </a:rPr>
              <a:t>social</a:t>
            </a:r>
            <a:r>
              <a:rPr dirty="0" sz="2400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400" spc="20" i="1">
                <a:solidFill>
                  <a:srgbClr val="FFFFFF"/>
                </a:solidFill>
                <a:latin typeface="Georgia"/>
                <a:cs typeface="Georgia"/>
              </a:rPr>
              <a:t>media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4575" y="4590384"/>
            <a:ext cx="1782838" cy="1782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003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645"/>
            <a:ext cx="10584180" cy="7344409"/>
          </a:xfrm>
          <a:custGeom>
            <a:avLst/>
            <a:gdLst/>
            <a:ahLst/>
            <a:cxnLst/>
            <a:rect l="l" t="t" r="r" b="b"/>
            <a:pathLst>
              <a:path w="10584180" h="7344409">
                <a:moveTo>
                  <a:pt x="0" y="7344410"/>
                </a:moveTo>
                <a:lnTo>
                  <a:pt x="10584002" y="7344410"/>
                </a:lnTo>
                <a:lnTo>
                  <a:pt x="10584002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5684556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0259" y="1127163"/>
            <a:ext cx="134226" cy="125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31026" y="1166101"/>
            <a:ext cx="435432" cy="86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41707" y="596214"/>
            <a:ext cx="818578" cy="240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25310" y="590130"/>
            <a:ext cx="861060" cy="245745"/>
          </a:xfrm>
          <a:custGeom>
            <a:avLst/>
            <a:gdLst/>
            <a:ahLst/>
            <a:cxnLst/>
            <a:rect l="l" t="t" r="r" b="b"/>
            <a:pathLst>
              <a:path w="861059" h="245744">
                <a:moveTo>
                  <a:pt x="262128" y="6083"/>
                </a:moveTo>
                <a:lnTo>
                  <a:pt x="235331" y="6858"/>
                </a:lnTo>
                <a:lnTo>
                  <a:pt x="206209" y="6083"/>
                </a:lnTo>
                <a:lnTo>
                  <a:pt x="206209" y="16764"/>
                </a:lnTo>
                <a:lnTo>
                  <a:pt x="216115" y="17005"/>
                </a:lnTo>
                <a:lnTo>
                  <a:pt x="221957" y="17564"/>
                </a:lnTo>
                <a:lnTo>
                  <a:pt x="225425" y="19291"/>
                </a:lnTo>
                <a:lnTo>
                  <a:pt x="226314" y="21031"/>
                </a:lnTo>
                <a:lnTo>
                  <a:pt x="226314" y="23698"/>
                </a:lnTo>
                <a:lnTo>
                  <a:pt x="198755" y="134950"/>
                </a:lnTo>
                <a:lnTo>
                  <a:pt x="147193" y="6083"/>
                </a:lnTo>
                <a:lnTo>
                  <a:pt x="136144" y="6083"/>
                </a:lnTo>
                <a:lnTo>
                  <a:pt x="125437" y="29502"/>
                </a:lnTo>
                <a:lnTo>
                  <a:pt x="77724" y="128905"/>
                </a:lnTo>
                <a:lnTo>
                  <a:pt x="60312" y="48120"/>
                </a:lnTo>
                <a:lnTo>
                  <a:pt x="56400" y="27927"/>
                </a:lnTo>
                <a:lnTo>
                  <a:pt x="55918" y="23825"/>
                </a:lnTo>
                <a:lnTo>
                  <a:pt x="55918" y="21412"/>
                </a:lnTo>
                <a:lnTo>
                  <a:pt x="56857" y="19723"/>
                </a:lnTo>
                <a:lnTo>
                  <a:pt x="60579" y="17729"/>
                </a:lnTo>
                <a:lnTo>
                  <a:pt x="65874" y="17094"/>
                </a:lnTo>
                <a:lnTo>
                  <a:pt x="74637" y="16764"/>
                </a:lnTo>
                <a:lnTo>
                  <a:pt x="74637" y="6083"/>
                </a:lnTo>
                <a:lnTo>
                  <a:pt x="36322" y="6858"/>
                </a:lnTo>
                <a:lnTo>
                  <a:pt x="0" y="6083"/>
                </a:lnTo>
                <a:lnTo>
                  <a:pt x="0" y="16764"/>
                </a:lnTo>
                <a:lnTo>
                  <a:pt x="31877" y="88125"/>
                </a:lnTo>
                <a:lnTo>
                  <a:pt x="52578" y="181089"/>
                </a:lnTo>
                <a:lnTo>
                  <a:pt x="70358" y="181089"/>
                </a:lnTo>
                <a:lnTo>
                  <a:pt x="76314" y="167411"/>
                </a:lnTo>
                <a:lnTo>
                  <a:pt x="89509" y="138264"/>
                </a:lnTo>
                <a:lnTo>
                  <a:pt x="128524" y="55702"/>
                </a:lnTo>
                <a:lnTo>
                  <a:pt x="178308" y="181089"/>
                </a:lnTo>
                <a:lnTo>
                  <a:pt x="201930" y="181089"/>
                </a:lnTo>
                <a:lnTo>
                  <a:pt x="221322" y="108699"/>
                </a:lnTo>
                <a:lnTo>
                  <a:pt x="240411" y="40932"/>
                </a:lnTo>
                <a:lnTo>
                  <a:pt x="262128" y="16764"/>
                </a:lnTo>
                <a:lnTo>
                  <a:pt x="262128" y="6083"/>
                </a:lnTo>
                <a:close/>
              </a:path>
              <a:path w="861059" h="245744">
                <a:moveTo>
                  <a:pt x="319532" y="13970"/>
                </a:moveTo>
                <a:lnTo>
                  <a:pt x="317665" y="9398"/>
                </a:lnTo>
                <a:lnTo>
                  <a:pt x="310134" y="1854"/>
                </a:lnTo>
                <a:lnTo>
                  <a:pt x="305600" y="0"/>
                </a:lnTo>
                <a:lnTo>
                  <a:pt x="294894" y="0"/>
                </a:lnTo>
                <a:lnTo>
                  <a:pt x="290322" y="1854"/>
                </a:lnTo>
                <a:lnTo>
                  <a:pt x="282790" y="9398"/>
                </a:lnTo>
                <a:lnTo>
                  <a:pt x="280924" y="13970"/>
                </a:lnTo>
                <a:lnTo>
                  <a:pt x="280924" y="24676"/>
                </a:lnTo>
                <a:lnTo>
                  <a:pt x="282790" y="29210"/>
                </a:lnTo>
                <a:lnTo>
                  <a:pt x="290322" y="36741"/>
                </a:lnTo>
                <a:lnTo>
                  <a:pt x="294855" y="38595"/>
                </a:lnTo>
                <a:lnTo>
                  <a:pt x="305562" y="38595"/>
                </a:lnTo>
                <a:lnTo>
                  <a:pt x="310134" y="36741"/>
                </a:lnTo>
                <a:lnTo>
                  <a:pt x="317665" y="29210"/>
                </a:lnTo>
                <a:lnTo>
                  <a:pt x="319532" y="24676"/>
                </a:lnTo>
                <a:lnTo>
                  <a:pt x="319532" y="13970"/>
                </a:lnTo>
                <a:close/>
              </a:path>
              <a:path w="861059" h="245744">
                <a:moveTo>
                  <a:pt x="335534" y="169913"/>
                </a:moveTo>
                <a:lnTo>
                  <a:pt x="316255" y="138899"/>
                </a:lnTo>
                <a:lnTo>
                  <a:pt x="316331" y="109702"/>
                </a:lnTo>
                <a:lnTo>
                  <a:pt x="316674" y="90919"/>
                </a:lnTo>
                <a:lnTo>
                  <a:pt x="317220" y="75158"/>
                </a:lnTo>
                <a:lnTo>
                  <a:pt x="318008" y="61925"/>
                </a:lnTo>
                <a:lnTo>
                  <a:pt x="314921" y="59423"/>
                </a:lnTo>
                <a:lnTo>
                  <a:pt x="304571" y="63246"/>
                </a:lnTo>
                <a:lnTo>
                  <a:pt x="292925" y="66294"/>
                </a:lnTo>
                <a:lnTo>
                  <a:pt x="279971" y="68580"/>
                </a:lnTo>
                <a:lnTo>
                  <a:pt x="265684" y="70091"/>
                </a:lnTo>
                <a:lnTo>
                  <a:pt x="265684" y="79743"/>
                </a:lnTo>
                <a:lnTo>
                  <a:pt x="284988" y="86093"/>
                </a:lnTo>
                <a:lnTo>
                  <a:pt x="284988" y="91084"/>
                </a:lnTo>
                <a:lnTo>
                  <a:pt x="285369" y="105397"/>
                </a:lnTo>
                <a:lnTo>
                  <a:pt x="285623" y="111963"/>
                </a:lnTo>
                <a:lnTo>
                  <a:pt x="285724" y="131013"/>
                </a:lnTo>
                <a:lnTo>
                  <a:pt x="285597" y="142836"/>
                </a:lnTo>
                <a:lnTo>
                  <a:pt x="281940" y="168173"/>
                </a:lnTo>
                <a:lnTo>
                  <a:pt x="280504" y="169024"/>
                </a:lnTo>
                <a:lnTo>
                  <a:pt x="275082" y="169570"/>
                </a:lnTo>
                <a:lnTo>
                  <a:pt x="265684" y="169913"/>
                </a:lnTo>
                <a:lnTo>
                  <a:pt x="265684" y="180073"/>
                </a:lnTo>
                <a:lnTo>
                  <a:pt x="296240" y="179362"/>
                </a:lnTo>
                <a:lnTo>
                  <a:pt x="300901" y="179311"/>
                </a:lnTo>
                <a:lnTo>
                  <a:pt x="307657" y="179362"/>
                </a:lnTo>
                <a:lnTo>
                  <a:pt x="315696" y="179501"/>
                </a:lnTo>
                <a:lnTo>
                  <a:pt x="335534" y="180073"/>
                </a:lnTo>
                <a:lnTo>
                  <a:pt x="335534" y="179311"/>
                </a:lnTo>
                <a:lnTo>
                  <a:pt x="335534" y="169913"/>
                </a:lnTo>
                <a:close/>
              </a:path>
              <a:path w="861059" h="245744">
                <a:moveTo>
                  <a:pt x="493522" y="169913"/>
                </a:moveTo>
                <a:lnTo>
                  <a:pt x="475742" y="159080"/>
                </a:lnTo>
                <a:lnTo>
                  <a:pt x="476631" y="112179"/>
                </a:lnTo>
                <a:lnTo>
                  <a:pt x="476758" y="90157"/>
                </a:lnTo>
                <a:lnTo>
                  <a:pt x="447878" y="59423"/>
                </a:lnTo>
                <a:lnTo>
                  <a:pt x="433959" y="59423"/>
                </a:lnTo>
                <a:lnTo>
                  <a:pt x="429514" y="59931"/>
                </a:lnTo>
                <a:lnTo>
                  <a:pt x="423329" y="61671"/>
                </a:lnTo>
                <a:lnTo>
                  <a:pt x="420878" y="63068"/>
                </a:lnTo>
                <a:lnTo>
                  <a:pt x="399288" y="81267"/>
                </a:lnTo>
                <a:lnTo>
                  <a:pt x="399415" y="65735"/>
                </a:lnTo>
                <a:lnTo>
                  <a:pt x="399796" y="60363"/>
                </a:lnTo>
                <a:lnTo>
                  <a:pt x="399199" y="59423"/>
                </a:lnTo>
                <a:lnTo>
                  <a:pt x="398056" y="59423"/>
                </a:lnTo>
                <a:lnTo>
                  <a:pt x="388277" y="63068"/>
                </a:lnTo>
                <a:lnTo>
                  <a:pt x="380326" y="65265"/>
                </a:lnTo>
                <a:lnTo>
                  <a:pt x="361442" y="69126"/>
                </a:lnTo>
                <a:lnTo>
                  <a:pt x="354457" y="70091"/>
                </a:lnTo>
                <a:lnTo>
                  <a:pt x="350012" y="70091"/>
                </a:lnTo>
                <a:lnTo>
                  <a:pt x="350012" y="79743"/>
                </a:lnTo>
                <a:lnTo>
                  <a:pt x="367753" y="109677"/>
                </a:lnTo>
                <a:lnTo>
                  <a:pt x="367360" y="153911"/>
                </a:lnTo>
                <a:lnTo>
                  <a:pt x="350012" y="169913"/>
                </a:lnTo>
                <a:lnTo>
                  <a:pt x="350012" y="180073"/>
                </a:lnTo>
                <a:lnTo>
                  <a:pt x="382143" y="179311"/>
                </a:lnTo>
                <a:lnTo>
                  <a:pt x="418592" y="180073"/>
                </a:lnTo>
                <a:lnTo>
                  <a:pt x="418592" y="169913"/>
                </a:lnTo>
                <a:lnTo>
                  <a:pt x="399288" y="100698"/>
                </a:lnTo>
                <a:lnTo>
                  <a:pt x="399580" y="96507"/>
                </a:lnTo>
                <a:lnTo>
                  <a:pt x="401408" y="91986"/>
                </a:lnTo>
                <a:lnTo>
                  <a:pt x="404075" y="88938"/>
                </a:lnTo>
                <a:lnTo>
                  <a:pt x="412330" y="83223"/>
                </a:lnTo>
                <a:lnTo>
                  <a:pt x="417195" y="81788"/>
                </a:lnTo>
                <a:lnTo>
                  <a:pt x="431584" y="81788"/>
                </a:lnTo>
                <a:lnTo>
                  <a:pt x="444754" y="130035"/>
                </a:lnTo>
                <a:lnTo>
                  <a:pt x="444538" y="142379"/>
                </a:lnTo>
                <a:lnTo>
                  <a:pt x="443915" y="154571"/>
                </a:lnTo>
                <a:lnTo>
                  <a:pt x="442887" y="166611"/>
                </a:lnTo>
                <a:lnTo>
                  <a:pt x="441452" y="178473"/>
                </a:lnTo>
                <a:lnTo>
                  <a:pt x="442810" y="180073"/>
                </a:lnTo>
                <a:lnTo>
                  <a:pt x="468414" y="179311"/>
                </a:lnTo>
                <a:lnTo>
                  <a:pt x="493522" y="180073"/>
                </a:lnTo>
                <a:lnTo>
                  <a:pt x="493522" y="169913"/>
                </a:lnTo>
                <a:close/>
              </a:path>
              <a:path w="861059" h="245744">
                <a:moveTo>
                  <a:pt x="615137" y="108953"/>
                </a:moveTo>
                <a:lnTo>
                  <a:pt x="603681" y="72885"/>
                </a:lnTo>
                <a:lnTo>
                  <a:pt x="601853" y="70815"/>
                </a:lnTo>
                <a:lnTo>
                  <a:pt x="594766" y="65836"/>
                </a:lnTo>
                <a:lnTo>
                  <a:pt x="586816" y="62280"/>
                </a:lnTo>
                <a:lnTo>
                  <a:pt x="582498" y="61252"/>
                </a:lnTo>
                <a:lnTo>
                  <a:pt x="582498" y="91986"/>
                </a:lnTo>
                <a:lnTo>
                  <a:pt x="582383" y="107937"/>
                </a:lnTo>
                <a:lnTo>
                  <a:pt x="575183" y="108623"/>
                </a:lnTo>
                <a:lnTo>
                  <a:pt x="568325" y="108953"/>
                </a:lnTo>
                <a:lnTo>
                  <a:pt x="554355" y="108953"/>
                </a:lnTo>
                <a:lnTo>
                  <a:pt x="546900" y="108623"/>
                </a:lnTo>
                <a:lnTo>
                  <a:pt x="539445" y="107937"/>
                </a:lnTo>
                <a:lnTo>
                  <a:pt x="540296" y="96888"/>
                </a:lnTo>
                <a:lnTo>
                  <a:pt x="541477" y="89357"/>
                </a:lnTo>
                <a:lnTo>
                  <a:pt x="544614" y="81445"/>
                </a:lnTo>
                <a:lnTo>
                  <a:pt x="547027" y="78346"/>
                </a:lnTo>
                <a:lnTo>
                  <a:pt x="550252" y="76200"/>
                </a:lnTo>
                <a:lnTo>
                  <a:pt x="553466" y="73990"/>
                </a:lnTo>
                <a:lnTo>
                  <a:pt x="557314" y="72885"/>
                </a:lnTo>
                <a:lnTo>
                  <a:pt x="568147" y="72885"/>
                </a:lnTo>
                <a:lnTo>
                  <a:pt x="573189" y="75222"/>
                </a:lnTo>
                <a:lnTo>
                  <a:pt x="580644" y="84582"/>
                </a:lnTo>
                <a:lnTo>
                  <a:pt x="582498" y="91986"/>
                </a:lnTo>
                <a:lnTo>
                  <a:pt x="582498" y="61252"/>
                </a:lnTo>
                <a:lnTo>
                  <a:pt x="577964" y="60147"/>
                </a:lnTo>
                <a:lnTo>
                  <a:pt x="568236" y="59423"/>
                </a:lnTo>
                <a:lnTo>
                  <a:pt x="559396" y="59423"/>
                </a:lnTo>
                <a:lnTo>
                  <a:pt x="518579" y="81394"/>
                </a:lnTo>
                <a:lnTo>
                  <a:pt x="507441" y="122809"/>
                </a:lnTo>
                <a:lnTo>
                  <a:pt x="508406" y="136232"/>
                </a:lnTo>
                <a:lnTo>
                  <a:pt x="531507" y="173786"/>
                </a:lnTo>
                <a:lnTo>
                  <a:pt x="565607" y="182613"/>
                </a:lnTo>
                <a:lnTo>
                  <a:pt x="573316" y="182613"/>
                </a:lnTo>
                <a:lnTo>
                  <a:pt x="610006" y="164071"/>
                </a:lnTo>
                <a:lnTo>
                  <a:pt x="612089" y="159626"/>
                </a:lnTo>
                <a:lnTo>
                  <a:pt x="608533" y="155994"/>
                </a:lnTo>
                <a:lnTo>
                  <a:pt x="603961" y="158661"/>
                </a:lnTo>
                <a:lnTo>
                  <a:pt x="599389" y="160642"/>
                </a:lnTo>
                <a:lnTo>
                  <a:pt x="594779" y="162039"/>
                </a:lnTo>
                <a:lnTo>
                  <a:pt x="590118" y="163398"/>
                </a:lnTo>
                <a:lnTo>
                  <a:pt x="585470" y="164071"/>
                </a:lnTo>
                <a:lnTo>
                  <a:pt x="580771" y="164071"/>
                </a:lnTo>
                <a:lnTo>
                  <a:pt x="544334" y="139852"/>
                </a:lnTo>
                <a:lnTo>
                  <a:pt x="540219" y="121158"/>
                </a:lnTo>
                <a:lnTo>
                  <a:pt x="567093" y="121158"/>
                </a:lnTo>
                <a:lnTo>
                  <a:pt x="575475" y="121119"/>
                </a:lnTo>
                <a:lnTo>
                  <a:pt x="614629" y="116827"/>
                </a:lnTo>
                <a:lnTo>
                  <a:pt x="615137" y="109461"/>
                </a:lnTo>
                <a:lnTo>
                  <a:pt x="615137" y="108953"/>
                </a:lnTo>
                <a:close/>
              </a:path>
              <a:path w="861059" h="245744">
                <a:moveTo>
                  <a:pt x="720039" y="60782"/>
                </a:moveTo>
                <a:lnTo>
                  <a:pt x="717334" y="59893"/>
                </a:lnTo>
                <a:lnTo>
                  <a:pt x="714667" y="59423"/>
                </a:lnTo>
                <a:lnTo>
                  <a:pt x="707377" y="59423"/>
                </a:lnTo>
                <a:lnTo>
                  <a:pt x="703656" y="60147"/>
                </a:lnTo>
                <a:lnTo>
                  <a:pt x="698068" y="62941"/>
                </a:lnTo>
                <a:lnTo>
                  <a:pt x="694766" y="65989"/>
                </a:lnTo>
                <a:lnTo>
                  <a:pt x="685914" y="76822"/>
                </a:lnTo>
                <a:lnTo>
                  <a:pt x="681304" y="81953"/>
                </a:lnTo>
                <a:lnTo>
                  <a:pt x="677113" y="86017"/>
                </a:lnTo>
                <a:lnTo>
                  <a:pt x="677113" y="76238"/>
                </a:lnTo>
                <a:lnTo>
                  <a:pt x="677621" y="60236"/>
                </a:lnTo>
                <a:lnTo>
                  <a:pt x="677037" y="59423"/>
                </a:lnTo>
                <a:lnTo>
                  <a:pt x="675881" y="59423"/>
                </a:lnTo>
                <a:lnTo>
                  <a:pt x="663143" y="64211"/>
                </a:lnTo>
                <a:lnTo>
                  <a:pt x="656856" y="65900"/>
                </a:lnTo>
                <a:lnTo>
                  <a:pt x="648792" y="67437"/>
                </a:lnTo>
                <a:lnTo>
                  <a:pt x="638949" y="68834"/>
                </a:lnTo>
                <a:lnTo>
                  <a:pt x="627329" y="70091"/>
                </a:lnTo>
                <a:lnTo>
                  <a:pt x="627329" y="79743"/>
                </a:lnTo>
                <a:lnTo>
                  <a:pt x="646125" y="119926"/>
                </a:lnTo>
                <a:lnTo>
                  <a:pt x="645452" y="159715"/>
                </a:lnTo>
                <a:lnTo>
                  <a:pt x="627329" y="169913"/>
                </a:lnTo>
                <a:lnTo>
                  <a:pt x="627329" y="180073"/>
                </a:lnTo>
                <a:lnTo>
                  <a:pt x="649338" y="179438"/>
                </a:lnTo>
                <a:lnTo>
                  <a:pt x="668947" y="179311"/>
                </a:lnTo>
                <a:lnTo>
                  <a:pt x="699211" y="180073"/>
                </a:lnTo>
                <a:lnTo>
                  <a:pt x="699211" y="169913"/>
                </a:lnTo>
                <a:lnTo>
                  <a:pt x="677621" y="111506"/>
                </a:lnTo>
                <a:lnTo>
                  <a:pt x="677964" y="103035"/>
                </a:lnTo>
                <a:lnTo>
                  <a:pt x="679564" y="97231"/>
                </a:lnTo>
                <a:lnTo>
                  <a:pt x="681850" y="94310"/>
                </a:lnTo>
                <a:lnTo>
                  <a:pt x="688886" y="89141"/>
                </a:lnTo>
                <a:lnTo>
                  <a:pt x="693115" y="87871"/>
                </a:lnTo>
                <a:lnTo>
                  <a:pt x="701624" y="87871"/>
                </a:lnTo>
                <a:lnTo>
                  <a:pt x="704545" y="88519"/>
                </a:lnTo>
                <a:lnTo>
                  <a:pt x="709041" y="91097"/>
                </a:lnTo>
                <a:lnTo>
                  <a:pt x="711111" y="93332"/>
                </a:lnTo>
                <a:lnTo>
                  <a:pt x="713016" y="96558"/>
                </a:lnTo>
                <a:lnTo>
                  <a:pt x="718515" y="94615"/>
                </a:lnTo>
                <a:lnTo>
                  <a:pt x="719086" y="75463"/>
                </a:lnTo>
                <a:lnTo>
                  <a:pt x="720039" y="60782"/>
                </a:lnTo>
                <a:close/>
              </a:path>
              <a:path w="861059" h="245744">
                <a:moveTo>
                  <a:pt x="860806" y="62217"/>
                </a:moveTo>
                <a:lnTo>
                  <a:pt x="840473" y="62979"/>
                </a:lnTo>
                <a:lnTo>
                  <a:pt x="813041" y="62217"/>
                </a:lnTo>
                <a:lnTo>
                  <a:pt x="813041" y="72377"/>
                </a:lnTo>
                <a:lnTo>
                  <a:pt x="820496" y="72720"/>
                </a:lnTo>
                <a:lnTo>
                  <a:pt x="824941" y="73228"/>
                </a:lnTo>
                <a:lnTo>
                  <a:pt x="827824" y="74625"/>
                </a:lnTo>
                <a:lnTo>
                  <a:pt x="828535" y="75857"/>
                </a:lnTo>
                <a:lnTo>
                  <a:pt x="828535" y="77584"/>
                </a:lnTo>
                <a:lnTo>
                  <a:pt x="827557" y="82308"/>
                </a:lnTo>
                <a:lnTo>
                  <a:pt x="824661" y="90843"/>
                </a:lnTo>
                <a:lnTo>
                  <a:pt x="819823" y="103225"/>
                </a:lnTo>
                <a:lnTo>
                  <a:pt x="801535" y="146469"/>
                </a:lnTo>
                <a:lnTo>
                  <a:pt x="788035" y="112293"/>
                </a:lnTo>
                <a:lnTo>
                  <a:pt x="778891" y="88417"/>
                </a:lnTo>
                <a:lnTo>
                  <a:pt x="776605" y="81508"/>
                </a:lnTo>
                <a:lnTo>
                  <a:pt x="775843" y="77978"/>
                </a:lnTo>
                <a:lnTo>
                  <a:pt x="775843" y="76149"/>
                </a:lnTo>
                <a:lnTo>
                  <a:pt x="776605" y="74841"/>
                </a:lnTo>
                <a:lnTo>
                  <a:pt x="779475" y="73266"/>
                </a:lnTo>
                <a:lnTo>
                  <a:pt x="784047" y="72720"/>
                </a:lnTo>
                <a:lnTo>
                  <a:pt x="791718" y="72377"/>
                </a:lnTo>
                <a:lnTo>
                  <a:pt x="791718" y="62217"/>
                </a:lnTo>
                <a:lnTo>
                  <a:pt x="760603" y="62979"/>
                </a:lnTo>
                <a:lnTo>
                  <a:pt x="724154" y="62217"/>
                </a:lnTo>
                <a:lnTo>
                  <a:pt x="724154" y="72377"/>
                </a:lnTo>
                <a:lnTo>
                  <a:pt x="756272" y="118237"/>
                </a:lnTo>
                <a:lnTo>
                  <a:pt x="783920" y="188328"/>
                </a:lnTo>
                <a:lnTo>
                  <a:pt x="778662" y="199834"/>
                </a:lnTo>
                <a:lnTo>
                  <a:pt x="759282" y="224523"/>
                </a:lnTo>
                <a:lnTo>
                  <a:pt x="747395" y="224523"/>
                </a:lnTo>
                <a:lnTo>
                  <a:pt x="741756" y="221818"/>
                </a:lnTo>
                <a:lnTo>
                  <a:pt x="736892" y="216395"/>
                </a:lnTo>
                <a:lnTo>
                  <a:pt x="733552" y="217500"/>
                </a:lnTo>
                <a:lnTo>
                  <a:pt x="732663" y="225285"/>
                </a:lnTo>
                <a:lnTo>
                  <a:pt x="731215" y="233248"/>
                </a:lnTo>
                <a:lnTo>
                  <a:pt x="729234" y="241414"/>
                </a:lnTo>
                <a:lnTo>
                  <a:pt x="735495" y="244208"/>
                </a:lnTo>
                <a:lnTo>
                  <a:pt x="741426" y="245605"/>
                </a:lnTo>
                <a:lnTo>
                  <a:pt x="752640" y="245605"/>
                </a:lnTo>
                <a:lnTo>
                  <a:pt x="787895" y="212763"/>
                </a:lnTo>
                <a:lnTo>
                  <a:pt x="838492" y="97218"/>
                </a:lnTo>
                <a:lnTo>
                  <a:pt x="846302" y="80124"/>
                </a:lnTo>
                <a:lnTo>
                  <a:pt x="848868" y="75717"/>
                </a:lnTo>
                <a:lnTo>
                  <a:pt x="849795" y="74841"/>
                </a:lnTo>
                <a:lnTo>
                  <a:pt x="853440" y="73012"/>
                </a:lnTo>
                <a:lnTo>
                  <a:pt x="856742" y="72377"/>
                </a:lnTo>
                <a:lnTo>
                  <a:pt x="860806" y="72377"/>
                </a:lnTo>
                <a:lnTo>
                  <a:pt x="860806" y="62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33173" y="3526256"/>
            <a:ext cx="4327639" cy="100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34849" y="1480273"/>
            <a:ext cx="4432871" cy="1856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939269" y="6937064"/>
            <a:ext cx="3686175" cy="151130"/>
            <a:chOff x="5939269" y="6937064"/>
            <a:chExt cx="3686175" cy="151130"/>
          </a:xfrm>
        </p:grpSpPr>
        <p:sp>
          <p:nvSpPr>
            <p:cNvPr id="11" name="object 11"/>
            <p:cNvSpPr/>
            <p:nvPr/>
          </p:nvSpPr>
          <p:spPr>
            <a:xfrm>
              <a:off x="5939269" y="6937064"/>
              <a:ext cx="3649091" cy="1508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01314" y="702606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5214" y="0"/>
                  </a:moveTo>
                  <a:lnTo>
                    <a:pt x="8585" y="0"/>
                  </a:lnTo>
                  <a:lnTo>
                    <a:pt x="5765" y="1173"/>
                  </a:lnTo>
                  <a:lnTo>
                    <a:pt x="1143" y="5817"/>
                  </a:lnTo>
                  <a:lnTo>
                    <a:pt x="0" y="8614"/>
                  </a:lnTo>
                  <a:lnTo>
                    <a:pt x="0" y="15170"/>
                  </a:lnTo>
                  <a:lnTo>
                    <a:pt x="1168" y="17960"/>
                  </a:lnTo>
                  <a:lnTo>
                    <a:pt x="5842" y="22611"/>
                  </a:lnTo>
                  <a:lnTo>
                    <a:pt x="8635" y="23774"/>
                  </a:lnTo>
                  <a:lnTo>
                    <a:pt x="15214" y="23774"/>
                  </a:lnTo>
                  <a:lnTo>
                    <a:pt x="18008" y="22611"/>
                  </a:lnTo>
                  <a:lnTo>
                    <a:pt x="22631" y="17960"/>
                  </a:lnTo>
                  <a:lnTo>
                    <a:pt x="23774" y="15170"/>
                  </a:lnTo>
                  <a:lnTo>
                    <a:pt x="23774" y="8561"/>
                  </a:lnTo>
                  <a:lnTo>
                    <a:pt x="22631" y="5770"/>
                  </a:lnTo>
                  <a:lnTo>
                    <a:pt x="18008" y="1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936221" y="4720247"/>
            <a:ext cx="4366260" cy="833755"/>
            <a:chOff x="5936221" y="4720247"/>
            <a:chExt cx="4366260" cy="833755"/>
          </a:xfrm>
        </p:grpSpPr>
        <p:sp>
          <p:nvSpPr>
            <p:cNvPr id="14" name="object 14"/>
            <p:cNvSpPr/>
            <p:nvPr/>
          </p:nvSpPr>
          <p:spPr>
            <a:xfrm>
              <a:off x="6931075" y="480924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5214" y="0"/>
                  </a:moveTo>
                  <a:lnTo>
                    <a:pt x="8585" y="0"/>
                  </a:lnTo>
                  <a:lnTo>
                    <a:pt x="5765" y="1168"/>
                  </a:lnTo>
                  <a:lnTo>
                    <a:pt x="1143" y="5816"/>
                  </a:lnTo>
                  <a:lnTo>
                    <a:pt x="0" y="8610"/>
                  </a:lnTo>
                  <a:lnTo>
                    <a:pt x="0" y="15163"/>
                  </a:lnTo>
                  <a:lnTo>
                    <a:pt x="1168" y="17957"/>
                  </a:lnTo>
                  <a:lnTo>
                    <a:pt x="5842" y="22606"/>
                  </a:lnTo>
                  <a:lnTo>
                    <a:pt x="8635" y="23774"/>
                  </a:lnTo>
                  <a:lnTo>
                    <a:pt x="15214" y="23774"/>
                  </a:lnTo>
                  <a:lnTo>
                    <a:pt x="18008" y="22606"/>
                  </a:lnTo>
                  <a:lnTo>
                    <a:pt x="22631" y="17957"/>
                  </a:lnTo>
                  <a:lnTo>
                    <a:pt x="23774" y="15163"/>
                  </a:lnTo>
                  <a:lnTo>
                    <a:pt x="23774" y="8559"/>
                  </a:lnTo>
                  <a:lnTo>
                    <a:pt x="22631" y="5765"/>
                  </a:lnTo>
                  <a:lnTo>
                    <a:pt x="18008" y="1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36221" y="4720247"/>
              <a:ext cx="4365967" cy="8332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937287" y="5743397"/>
            <a:ext cx="4357179" cy="1003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108305"/>
                </a:moveTo>
                <a:lnTo>
                  <a:pt x="10584002" y="108305"/>
                </a:lnTo>
                <a:lnTo>
                  <a:pt x="10584002" y="7452322"/>
                </a:lnTo>
                <a:lnTo>
                  <a:pt x="10692003" y="7452322"/>
                </a:lnTo>
                <a:lnTo>
                  <a:pt x="10692003" y="108305"/>
                </a:lnTo>
                <a:close/>
              </a:path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107950"/>
                </a:lnTo>
                <a:lnTo>
                  <a:pt x="0" y="7452360"/>
                </a:lnTo>
                <a:lnTo>
                  <a:pt x="0" y="7560310"/>
                </a:lnTo>
                <a:lnTo>
                  <a:pt x="10692003" y="7560310"/>
                </a:lnTo>
                <a:lnTo>
                  <a:pt x="10692003" y="7452360"/>
                </a:lnTo>
                <a:lnTo>
                  <a:pt x="107988" y="7452360"/>
                </a:lnTo>
                <a:lnTo>
                  <a:pt x="107988" y="107950"/>
                </a:lnTo>
                <a:lnTo>
                  <a:pt x="10692003" y="107950"/>
                </a:lnTo>
                <a:lnTo>
                  <a:pt x="106920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645"/>
            <a:ext cx="10584180" cy="7344409"/>
          </a:xfrm>
          <a:custGeom>
            <a:avLst/>
            <a:gdLst/>
            <a:ahLst/>
            <a:cxnLst/>
            <a:rect l="l" t="t" r="r" b="b"/>
            <a:pathLst>
              <a:path w="10584180" h="7344409">
                <a:moveTo>
                  <a:pt x="0" y="7344410"/>
                </a:moveTo>
                <a:lnTo>
                  <a:pt x="10584002" y="7344410"/>
                </a:lnTo>
                <a:lnTo>
                  <a:pt x="10584002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384879" cy="7560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78866" y="108000"/>
              <a:ext cx="3905250" cy="7344409"/>
            </a:xfrm>
            <a:custGeom>
              <a:avLst/>
              <a:gdLst/>
              <a:ahLst/>
              <a:cxnLst/>
              <a:rect l="l" t="t" r="r" b="b"/>
              <a:pathLst>
                <a:path w="3905250" h="7344409">
                  <a:moveTo>
                    <a:pt x="3905135" y="0"/>
                  </a:moveTo>
                  <a:lnTo>
                    <a:pt x="0" y="0"/>
                  </a:lnTo>
                  <a:lnTo>
                    <a:pt x="0" y="7344004"/>
                  </a:lnTo>
                  <a:lnTo>
                    <a:pt x="3905135" y="7344004"/>
                  </a:lnTo>
                  <a:lnTo>
                    <a:pt x="3905135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50938" y="1606270"/>
              <a:ext cx="90157" cy="194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62469" y="1603717"/>
              <a:ext cx="420103" cy="200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03338" y="1606270"/>
              <a:ext cx="327634" cy="1990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52359" y="1603717"/>
              <a:ext cx="186562" cy="2002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44118" y="2298852"/>
              <a:ext cx="3386226" cy="2733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947522" y="5269115"/>
              <a:ext cx="3244189" cy="400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14577" y="6270447"/>
              <a:ext cx="1877695" cy="787400"/>
            </a:xfrm>
            <a:custGeom>
              <a:avLst/>
              <a:gdLst/>
              <a:ahLst/>
              <a:cxnLst/>
              <a:rect l="l" t="t" r="r" b="b"/>
              <a:pathLst>
                <a:path w="1877695" h="787400">
                  <a:moveTo>
                    <a:pt x="1877669" y="0"/>
                  </a:moveTo>
                  <a:lnTo>
                    <a:pt x="0" y="0"/>
                  </a:lnTo>
                  <a:lnTo>
                    <a:pt x="0" y="786843"/>
                  </a:lnTo>
                  <a:lnTo>
                    <a:pt x="1877669" y="786843"/>
                  </a:lnTo>
                  <a:lnTo>
                    <a:pt x="1877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683343" y="6297230"/>
            <a:ext cx="1160780" cy="7258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0"/>
              </a:spcBef>
            </a:pPr>
            <a:r>
              <a:rPr dirty="0" sz="1500" spc="135">
                <a:latin typeface="Times New Roman"/>
                <a:cs typeface="Times New Roman"/>
              </a:rPr>
              <a:t>ALL</a:t>
            </a:r>
            <a:r>
              <a:rPr dirty="0" sz="1500" spc="-70">
                <a:latin typeface="Times New Roman"/>
                <a:cs typeface="Times New Roman"/>
              </a:rPr>
              <a:t> </a:t>
            </a:r>
            <a:r>
              <a:rPr dirty="0" sz="1500" spc="220">
                <a:latin typeface="Times New Roman"/>
                <a:cs typeface="Times New Roman"/>
              </a:rPr>
              <a:t>HAND </a:t>
            </a:r>
            <a:r>
              <a:rPr dirty="0" sz="1500" spc="75">
                <a:latin typeface="Times New Roman"/>
                <a:cs typeface="Times New Roman"/>
              </a:rPr>
              <a:t> </a:t>
            </a:r>
            <a:r>
              <a:rPr dirty="0" sz="1500" spc="165">
                <a:latin typeface="Times New Roman"/>
                <a:cs typeface="Times New Roman"/>
              </a:rPr>
              <a:t>PICKED </a:t>
            </a:r>
            <a:r>
              <a:rPr dirty="0" sz="1500" spc="145">
                <a:latin typeface="Times New Roman"/>
                <a:cs typeface="Times New Roman"/>
              </a:rPr>
              <a:t>&amp;  </a:t>
            </a:r>
            <a:r>
              <a:rPr dirty="0" sz="1500" spc="185">
                <a:latin typeface="Times New Roman"/>
                <a:cs typeface="Times New Roman"/>
              </a:rPr>
              <a:t>CRAFTED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17432" y="6361379"/>
            <a:ext cx="493395" cy="606425"/>
          </a:xfrm>
          <a:custGeom>
            <a:avLst/>
            <a:gdLst/>
            <a:ahLst/>
            <a:cxnLst/>
            <a:rect l="l" t="t" r="r" b="b"/>
            <a:pathLst>
              <a:path w="493395" h="606425">
                <a:moveTo>
                  <a:pt x="100266" y="256374"/>
                </a:moveTo>
                <a:lnTo>
                  <a:pt x="99237" y="240042"/>
                </a:lnTo>
                <a:lnTo>
                  <a:pt x="88658" y="228168"/>
                </a:lnTo>
                <a:lnTo>
                  <a:pt x="71221" y="229044"/>
                </a:lnTo>
                <a:lnTo>
                  <a:pt x="57658" y="243192"/>
                </a:lnTo>
                <a:lnTo>
                  <a:pt x="59131" y="258775"/>
                </a:lnTo>
                <a:lnTo>
                  <a:pt x="71107" y="269455"/>
                </a:lnTo>
                <a:lnTo>
                  <a:pt x="89103" y="268859"/>
                </a:lnTo>
                <a:lnTo>
                  <a:pt x="100266" y="256374"/>
                </a:lnTo>
                <a:close/>
              </a:path>
              <a:path w="493395" h="606425">
                <a:moveTo>
                  <a:pt x="100863" y="111023"/>
                </a:moveTo>
                <a:lnTo>
                  <a:pt x="98831" y="89560"/>
                </a:lnTo>
                <a:lnTo>
                  <a:pt x="90195" y="73482"/>
                </a:lnTo>
                <a:lnTo>
                  <a:pt x="75806" y="61112"/>
                </a:lnTo>
                <a:lnTo>
                  <a:pt x="56896" y="55016"/>
                </a:lnTo>
                <a:lnTo>
                  <a:pt x="34759" y="57772"/>
                </a:lnTo>
                <a:lnTo>
                  <a:pt x="7162" y="78308"/>
                </a:lnTo>
                <a:lnTo>
                  <a:pt x="0" y="107111"/>
                </a:lnTo>
                <a:lnTo>
                  <a:pt x="9842" y="135204"/>
                </a:lnTo>
                <a:lnTo>
                  <a:pt x="33286" y="153593"/>
                </a:lnTo>
                <a:lnTo>
                  <a:pt x="66890" y="153314"/>
                </a:lnTo>
                <a:lnTo>
                  <a:pt x="82524" y="144399"/>
                </a:lnTo>
                <a:lnTo>
                  <a:pt x="94640" y="129806"/>
                </a:lnTo>
                <a:lnTo>
                  <a:pt x="100863" y="111023"/>
                </a:lnTo>
                <a:close/>
              </a:path>
              <a:path w="493395" h="606425">
                <a:moveTo>
                  <a:pt x="124726" y="341414"/>
                </a:moveTo>
                <a:lnTo>
                  <a:pt x="124180" y="313956"/>
                </a:lnTo>
                <a:lnTo>
                  <a:pt x="106756" y="293522"/>
                </a:lnTo>
                <a:lnTo>
                  <a:pt x="75920" y="293535"/>
                </a:lnTo>
                <a:lnTo>
                  <a:pt x="54063" y="315137"/>
                </a:lnTo>
                <a:lnTo>
                  <a:pt x="55537" y="342544"/>
                </a:lnTo>
                <a:lnTo>
                  <a:pt x="74460" y="362673"/>
                </a:lnTo>
                <a:lnTo>
                  <a:pt x="104940" y="362458"/>
                </a:lnTo>
                <a:lnTo>
                  <a:pt x="124726" y="341414"/>
                </a:lnTo>
                <a:close/>
              </a:path>
              <a:path w="493395" h="606425">
                <a:moveTo>
                  <a:pt x="209372" y="196926"/>
                </a:moveTo>
                <a:lnTo>
                  <a:pt x="208864" y="171056"/>
                </a:lnTo>
                <a:lnTo>
                  <a:pt x="199885" y="150698"/>
                </a:lnTo>
                <a:lnTo>
                  <a:pt x="183426" y="134378"/>
                </a:lnTo>
                <a:lnTo>
                  <a:pt x="161036" y="125336"/>
                </a:lnTo>
                <a:lnTo>
                  <a:pt x="134251" y="126809"/>
                </a:lnTo>
                <a:lnTo>
                  <a:pt x="100698" y="148856"/>
                </a:lnTo>
                <a:lnTo>
                  <a:pt x="89789" y="182587"/>
                </a:lnTo>
                <a:lnTo>
                  <a:pt x="98767" y="216992"/>
                </a:lnTo>
                <a:lnTo>
                  <a:pt x="124841" y="241096"/>
                </a:lnTo>
                <a:lnTo>
                  <a:pt x="165277" y="243903"/>
                </a:lnTo>
                <a:lnTo>
                  <a:pt x="184899" y="234797"/>
                </a:lnTo>
                <a:lnTo>
                  <a:pt x="200494" y="218655"/>
                </a:lnTo>
                <a:lnTo>
                  <a:pt x="209372" y="196926"/>
                </a:lnTo>
                <a:close/>
              </a:path>
              <a:path w="493395" h="606425">
                <a:moveTo>
                  <a:pt x="210680" y="59740"/>
                </a:moveTo>
                <a:lnTo>
                  <a:pt x="210464" y="37782"/>
                </a:lnTo>
                <a:lnTo>
                  <a:pt x="203047" y="20713"/>
                </a:lnTo>
                <a:lnTo>
                  <a:pt x="189585" y="7467"/>
                </a:lnTo>
                <a:lnTo>
                  <a:pt x="171627" y="0"/>
                </a:lnTo>
                <a:lnTo>
                  <a:pt x="150774" y="241"/>
                </a:lnTo>
                <a:lnTo>
                  <a:pt x="121246" y="17538"/>
                </a:lnTo>
                <a:lnTo>
                  <a:pt x="110921" y="45618"/>
                </a:lnTo>
                <a:lnTo>
                  <a:pt x="117602" y="74904"/>
                </a:lnTo>
                <a:lnTo>
                  <a:pt x="139090" y="95808"/>
                </a:lnTo>
                <a:lnTo>
                  <a:pt x="173215" y="98780"/>
                </a:lnTo>
                <a:lnTo>
                  <a:pt x="189801" y="91363"/>
                </a:lnTo>
                <a:lnTo>
                  <a:pt x="203034" y="77965"/>
                </a:lnTo>
                <a:lnTo>
                  <a:pt x="210680" y="59740"/>
                </a:lnTo>
                <a:close/>
              </a:path>
              <a:path w="493395" h="606425">
                <a:moveTo>
                  <a:pt x="227444" y="296633"/>
                </a:moveTo>
                <a:lnTo>
                  <a:pt x="212547" y="273405"/>
                </a:lnTo>
                <a:lnTo>
                  <a:pt x="182206" y="270040"/>
                </a:lnTo>
                <a:lnTo>
                  <a:pt x="158216" y="289179"/>
                </a:lnTo>
                <a:lnTo>
                  <a:pt x="155867" y="315950"/>
                </a:lnTo>
                <a:lnTo>
                  <a:pt x="171538" y="337883"/>
                </a:lnTo>
                <a:lnTo>
                  <a:pt x="201650" y="342480"/>
                </a:lnTo>
                <a:lnTo>
                  <a:pt x="224586" y="324675"/>
                </a:lnTo>
                <a:lnTo>
                  <a:pt x="227444" y="296633"/>
                </a:lnTo>
                <a:close/>
              </a:path>
              <a:path w="493395" h="606425">
                <a:moveTo>
                  <a:pt x="233921" y="430784"/>
                </a:moveTo>
                <a:lnTo>
                  <a:pt x="232041" y="404622"/>
                </a:lnTo>
                <a:lnTo>
                  <a:pt x="222592" y="385406"/>
                </a:lnTo>
                <a:lnTo>
                  <a:pt x="206514" y="370078"/>
                </a:lnTo>
                <a:lnTo>
                  <a:pt x="184912" y="361721"/>
                </a:lnTo>
                <a:lnTo>
                  <a:pt x="158877" y="363372"/>
                </a:lnTo>
                <a:lnTo>
                  <a:pt x="127876" y="381317"/>
                </a:lnTo>
                <a:lnTo>
                  <a:pt x="114477" y="408457"/>
                </a:lnTo>
                <a:lnTo>
                  <a:pt x="116395" y="438340"/>
                </a:lnTo>
                <a:lnTo>
                  <a:pt x="131343" y="464489"/>
                </a:lnTo>
                <a:lnTo>
                  <a:pt x="157022" y="480466"/>
                </a:lnTo>
                <a:lnTo>
                  <a:pt x="191173" y="479793"/>
                </a:lnTo>
                <a:lnTo>
                  <a:pt x="210540" y="469811"/>
                </a:lnTo>
                <a:lnTo>
                  <a:pt x="225780" y="452996"/>
                </a:lnTo>
                <a:lnTo>
                  <a:pt x="233921" y="430784"/>
                </a:lnTo>
                <a:close/>
              </a:path>
              <a:path w="493395" h="606425">
                <a:moveTo>
                  <a:pt x="269430" y="131292"/>
                </a:moveTo>
                <a:lnTo>
                  <a:pt x="260985" y="117716"/>
                </a:lnTo>
                <a:lnTo>
                  <a:pt x="244754" y="114655"/>
                </a:lnTo>
                <a:lnTo>
                  <a:pt x="228688" y="125577"/>
                </a:lnTo>
                <a:lnTo>
                  <a:pt x="226339" y="141376"/>
                </a:lnTo>
                <a:lnTo>
                  <a:pt x="235521" y="154457"/>
                </a:lnTo>
                <a:lnTo>
                  <a:pt x="254101" y="157276"/>
                </a:lnTo>
                <a:lnTo>
                  <a:pt x="267868" y="147193"/>
                </a:lnTo>
                <a:lnTo>
                  <a:pt x="269430" y="131292"/>
                </a:lnTo>
                <a:close/>
              </a:path>
              <a:path w="493395" h="606425">
                <a:moveTo>
                  <a:pt x="276987" y="553339"/>
                </a:moveTo>
                <a:lnTo>
                  <a:pt x="272986" y="532193"/>
                </a:lnTo>
                <a:lnTo>
                  <a:pt x="261543" y="515023"/>
                </a:lnTo>
                <a:lnTo>
                  <a:pt x="244538" y="503466"/>
                </a:lnTo>
                <a:lnTo>
                  <a:pt x="223862" y="499173"/>
                </a:lnTo>
                <a:lnTo>
                  <a:pt x="190169" y="510159"/>
                </a:lnTo>
                <a:lnTo>
                  <a:pt x="173240" y="536625"/>
                </a:lnTo>
                <a:lnTo>
                  <a:pt x="173101" y="568274"/>
                </a:lnTo>
                <a:lnTo>
                  <a:pt x="189826" y="594817"/>
                </a:lnTo>
                <a:lnTo>
                  <a:pt x="223443" y="605955"/>
                </a:lnTo>
                <a:lnTo>
                  <a:pt x="244360" y="601941"/>
                </a:lnTo>
                <a:lnTo>
                  <a:pt x="261251" y="590854"/>
                </a:lnTo>
                <a:lnTo>
                  <a:pt x="272618" y="574167"/>
                </a:lnTo>
                <a:lnTo>
                  <a:pt x="276987" y="553339"/>
                </a:lnTo>
                <a:close/>
              </a:path>
              <a:path w="493395" h="606425">
                <a:moveTo>
                  <a:pt x="343649" y="471563"/>
                </a:moveTo>
                <a:lnTo>
                  <a:pt x="329590" y="448525"/>
                </a:lnTo>
                <a:lnTo>
                  <a:pt x="299847" y="444233"/>
                </a:lnTo>
                <a:lnTo>
                  <a:pt x="274713" y="462876"/>
                </a:lnTo>
                <a:lnTo>
                  <a:pt x="272072" y="489966"/>
                </a:lnTo>
                <a:lnTo>
                  <a:pt x="288010" y="512279"/>
                </a:lnTo>
                <a:lnTo>
                  <a:pt x="318592" y="516610"/>
                </a:lnTo>
                <a:lnTo>
                  <a:pt x="340487" y="499021"/>
                </a:lnTo>
                <a:lnTo>
                  <a:pt x="343649" y="471563"/>
                </a:lnTo>
                <a:close/>
              </a:path>
              <a:path w="493395" h="606425">
                <a:moveTo>
                  <a:pt x="363626" y="82842"/>
                </a:moveTo>
                <a:lnTo>
                  <a:pt x="363308" y="61188"/>
                </a:lnTo>
                <a:lnTo>
                  <a:pt x="356273" y="44831"/>
                </a:lnTo>
                <a:lnTo>
                  <a:pt x="343446" y="31546"/>
                </a:lnTo>
                <a:lnTo>
                  <a:pt x="326009" y="23850"/>
                </a:lnTo>
                <a:lnTo>
                  <a:pt x="305193" y="24231"/>
                </a:lnTo>
                <a:lnTo>
                  <a:pt x="274789" y="42011"/>
                </a:lnTo>
                <a:lnTo>
                  <a:pt x="264388" y="69735"/>
                </a:lnTo>
                <a:lnTo>
                  <a:pt x="271272" y="98323"/>
                </a:lnTo>
                <a:lnTo>
                  <a:pt x="292684" y="118719"/>
                </a:lnTo>
                <a:lnTo>
                  <a:pt x="325932" y="121831"/>
                </a:lnTo>
                <a:lnTo>
                  <a:pt x="342722" y="114427"/>
                </a:lnTo>
                <a:lnTo>
                  <a:pt x="356031" y="101015"/>
                </a:lnTo>
                <a:lnTo>
                  <a:pt x="363626" y="82842"/>
                </a:lnTo>
                <a:close/>
              </a:path>
              <a:path w="493395" h="606425">
                <a:moveTo>
                  <a:pt x="364172" y="228396"/>
                </a:moveTo>
                <a:lnTo>
                  <a:pt x="363575" y="203060"/>
                </a:lnTo>
                <a:lnTo>
                  <a:pt x="354431" y="182638"/>
                </a:lnTo>
                <a:lnTo>
                  <a:pt x="338086" y="166522"/>
                </a:lnTo>
                <a:lnTo>
                  <a:pt x="316204" y="157480"/>
                </a:lnTo>
                <a:lnTo>
                  <a:pt x="290461" y="158229"/>
                </a:lnTo>
                <a:lnTo>
                  <a:pt x="260235" y="174904"/>
                </a:lnTo>
                <a:lnTo>
                  <a:pt x="246049" y="201650"/>
                </a:lnTo>
                <a:lnTo>
                  <a:pt x="246481" y="231775"/>
                </a:lnTo>
                <a:lnTo>
                  <a:pt x="260070" y="258572"/>
                </a:lnTo>
                <a:lnTo>
                  <a:pt x="285419" y="275310"/>
                </a:lnTo>
                <a:lnTo>
                  <a:pt x="321081" y="275323"/>
                </a:lnTo>
                <a:lnTo>
                  <a:pt x="340233" y="266052"/>
                </a:lnTo>
                <a:lnTo>
                  <a:pt x="355498" y="249897"/>
                </a:lnTo>
                <a:lnTo>
                  <a:pt x="364172" y="228396"/>
                </a:lnTo>
                <a:close/>
              </a:path>
              <a:path w="493395" h="606425">
                <a:moveTo>
                  <a:pt x="364680" y="373291"/>
                </a:moveTo>
                <a:lnTo>
                  <a:pt x="364172" y="347700"/>
                </a:lnTo>
                <a:lnTo>
                  <a:pt x="354952" y="327190"/>
                </a:lnTo>
                <a:lnTo>
                  <a:pt x="338315" y="310870"/>
                </a:lnTo>
                <a:lnTo>
                  <a:pt x="316001" y="301828"/>
                </a:lnTo>
                <a:lnTo>
                  <a:pt x="289801" y="303098"/>
                </a:lnTo>
                <a:lnTo>
                  <a:pt x="260007" y="320382"/>
                </a:lnTo>
                <a:lnTo>
                  <a:pt x="246367" y="347141"/>
                </a:lnTo>
                <a:lnTo>
                  <a:pt x="247243" y="376936"/>
                </a:lnTo>
                <a:lnTo>
                  <a:pt x="261023" y="403339"/>
                </a:lnTo>
                <a:lnTo>
                  <a:pt x="286092" y="419900"/>
                </a:lnTo>
                <a:lnTo>
                  <a:pt x="320827" y="420192"/>
                </a:lnTo>
                <a:lnTo>
                  <a:pt x="340233" y="410997"/>
                </a:lnTo>
                <a:lnTo>
                  <a:pt x="355777" y="394881"/>
                </a:lnTo>
                <a:lnTo>
                  <a:pt x="364680" y="373291"/>
                </a:lnTo>
                <a:close/>
              </a:path>
              <a:path w="493395" h="606425">
                <a:moveTo>
                  <a:pt x="403707" y="305638"/>
                </a:moveTo>
                <a:lnTo>
                  <a:pt x="402767" y="289331"/>
                </a:lnTo>
                <a:lnTo>
                  <a:pt x="392176" y="277444"/>
                </a:lnTo>
                <a:lnTo>
                  <a:pt x="374548" y="278307"/>
                </a:lnTo>
                <a:lnTo>
                  <a:pt x="361111" y="292252"/>
                </a:lnTo>
                <a:lnTo>
                  <a:pt x="362483" y="307822"/>
                </a:lnTo>
                <a:lnTo>
                  <a:pt x="374332" y="318579"/>
                </a:lnTo>
                <a:lnTo>
                  <a:pt x="392391" y="318058"/>
                </a:lnTo>
                <a:lnTo>
                  <a:pt x="403707" y="305638"/>
                </a:lnTo>
                <a:close/>
              </a:path>
              <a:path w="493395" h="606425">
                <a:moveTo>
                  <a:pt x="493128" y="153657"/>
                </a:moveTo>
                <a:lnTo>
                  <a:pt x="480860" y="126212"/>
                </a:lnTo>
                <a:lnTo>
                  <a:pt x="456844" y="108153"/>
                </a:lnTo>
                <a:lnTo>
                  <a:pt x="422351" y="106222"/>
                </a:lnTo>
                <a:lnTo>
                  <a:pt x="392176" y="121678"/>
                </a:lnTo>
                <a:lnTo>
                  <a:pt x="376961" y="147535"/>
                </a:lnTo>
                <a:lnTo>
                  <a:pt x="375754" y="177279"/>
                </a:lnTo>
                <a:lnTo>
                  <a:pt x="387642" y="204381"/>
                </a:lnTo>
                <a:lnTo>
                  <a:pt x="411695" y="222351"/>
                </a:lnTo>
                <a:lnTo>
                  <a:pt x="446989" y="224650"/>
                </a:lnTo>
                <a:lnTo>
                  <a:pt x="477443" y="209626"/>
                </a:lnTo>
                <a:lnTo>
                  <a:pt x="492417" y="183705"/>
                </a:lnTo>
                <a:lnTo>
                  <a:pt x="493128" y="153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3102546" y="6561851"/>
              <a:ext cx="2378710" cy="807720"/>
            </a:xfrm>
            <a:custGeom>
              <a:avLst/>
              <a:gdLst/>
              <a:ahLst/>
              <a:cxnLst/>
              <a:rect l="l" t="t" r="r" b="b"/>
              <a:pathLst>
                <a:path w="2378710" h="807720">
                  <a:moveTo>
                    <a:pt x="0" y="410730"/>
                  </a:moveTo>
                  <a:lnTo>
                    <a:pt x="2378710" y="411231"/>
                  </a:lnTo>
                </a:path>
                <a:path w="2378710" h="807720">
                  <a:moveTo>
                    <a:pt x="437349" y="2030"/>
                  </a:moveTo>
                  <a:lnTo>
                    <a:pt x="441464" y="807422"/>
                  </a:lnTo>
                </a:path>
                <a:path w="2378710" h="807720">
                  <a:moveTo>
                    <a:pt x="911352" y="0"/>
                  </a:moveTo>
                  <a:lnTo>
                    <a:pt x="915454" y="805378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63824" y="6729285"/>
              <a:ext cx="293370" cy="60960"/>
            </a:xfrm>
            <a:custGeom>
              <a:avLst/>
              <a:gdLst/>
              <a:ahLst/>
              <a:cxnLst/>
              <a:rect l="l" t="t" r="r" b="b"/>
              <a:pathLst>
                <a:path w="293370" h="60959">
                  <a:moveTo>
                    <a:pt x="57962" y="56349"/>
                  </a:moveTo>
                  <a:lnTo>
                    <a:pt x="45656" y="38277"/>
                  </a:lnTo>
                  <a:lnTo>
                    <a:pt x="37261" y="17475"/>
                  </a:lnTo>
                  <a:lnTo>
                    <a:pt x="33426" y="7962"/>
                  </a:lnTo>
                  <a:lnTo>
                    <a:pt x="33426" y="38112"/>
                  </a:lnTo>
                  <a:lnTo>
                    <a:pt x="30708" y="38227"/>
                  </a:lnTo>
                  <a:lnTo>
                    <a:pt x="27863" y="38277"/>
                  </a:lnTo>
                  <a:lnTo>
                    <a:pt x="22047" y="38277"/>
                  </a:lnTo>
                  <a:lnTo>
                    <a:pt x="19456" y="38227"/>
                  </a:lnTo>
                  <a:lnTo>
                    <a:pt x="17094" y="38112"/>
                  </a:lnTo>
                  <a:lnTo>
                    <a:pt x="25209" y="17475"/>
                  </a:lnTo>
                  <a:lnTo>
                    <a:pt x="33426" y="38112"/>
                  </a:lnTo>
                  <a:lnTo>
                    <a:pt x="33426" y="7962"/>
                  </a:lnTo>
                  <a:lnTo>
                    <a:pt x="31546" y="3289"/>
                  </a:lnTo>
                  <a:lnTo>
                    <a:pt x="25869" y="3289"/>
                  </a:lnTo>
                  <a:lnTo>
                    <a:pt x="12179" y="38277"/>
                  </a:lnTo>
                  <a:lnTo>
                    <a:pt x="9829" y="44234"/>
                  </a:lnTo>
                  <a:lnTo>
                    <a:pt x="0" y="56349"/>
                  </a:lnTo>
                  <a:lnTo>
                    <a:pt x="0" y="59969"/>
                  </a:lnTo>
                  <a:lnTo>
                    <a:pt x="2108" y="59804"/>
                  </a:lnTo>
                  <a:lnTo>
                    <a:pt x="4927" y="59728"/>
                  </a:lnTo>
                  <a:lnTo>
                    <a:pt x="12242" y="59728"/>
                  </a:lnTo>
                  <a:lnTo>
                    <a:pt x="15367" y="59804"/>
                  </a:lnTo>
                  <a:lnTo>
                    <a:pt x="17881" y="59969"/>
                  </a:lnTo>
                  <a:lnTo>
                    <a:pt x="17881" y="59728"/>
                  </a:lnTo>
                  <a:lnTo>
                    <a:pt x="17881" y="56349"/>
                  </a:lnTo>
                  <a:lnTo>
                    <a:pt x="14782" y="56095"/>
                  </a:lnTo>
                  <a:lnTo>
                    <a:pt x="12941" y="55816"/>
                  </a:lnTo>
                  <a:lnTo>
                    <a:pt x="11976" y="55346"/>
                  </a:lnTo>
                  <a:lnTo>
                    <a:pt x="11722" y="54914"/>
                  </a:lnTo>
                  <a:lnTo>
                    <a:pt x="11811" y="53365"/>
                  </a:lnTo>
                  <a:lnTo>
                    <a:pt x="12623" y="50380"/>
                  </a:lnTo>
                  <a:lnTo>
                    <a:pt x="13182" y="48552"/>
                  </a:lnTo>
                  <a:lnTo>
                    <a:pt x="15341" y="42799"/>
                  </a:lnTo>
                  <a:lnTo>
                    <a:pt x="18122" y="42748"/>
                  </a:lnTo>
                  <a:lnTo>
                    <a:pt x="29883" y="42748"/>
                  </a:lnTo>
                  <a:lnTo>
                    <a:pt x="35267" y="42799"/>
                  </a:lnTo>
                  <a:lnTo>
                    <a:pt x="37807" y="49517"/>
                  </a:lnTo>
                  <a:lnTo>
                    <a:pt x="38912" y="52552"/>
                  </a:lnTo>
                  <a:lnTo>
                    <a:pt x="39331" y="53860"/>
                  </a:lnTo>
                  <a:lnTo>
                    <a:pt x="39331" y="55346"/>
                  </a:lnTo>
                  <a:lnTo>
                    <a:pt x="39179" y="55600"/>
                  </a:lnTo>
                  <a:lnTo>
                    <a:pt x="38239" y="56057"/>
                  </a:lnTo>
                  <a:lnTo>
                    <a:pt x="36474" y="56222"/>
                  </a:lnTo>
                  <a:lnTo>
                    <a:pt x="33413" y="56349"/>
                  </a:lnTo>
                  <a:lnTo>
                    <a:pt x="33413" y="59969"/>
                  </a:lnTo>
                  <a:lnTo>
                    <a:pt x="37426" y="59804"/>
                  </a:lnTo>
                  <a:lnTo>
                    <a:pt x="41656" y="59728"/>
                  </a:lnTo>
                  <a:lnTo>
                    <a:pt x="49809" y="59728"/>
                  </a:lnTo>
                  <a:lnTo>
                    <a:pt x="53771" y="59804"/>
                  </a:lnTo>
                  <a:lnTo>
                    <a:pt x="57962" y="59969"/>
                  </a:lnTo>
                  <a:lnTo>
                    <a:pt x="57962" y="59728"/>
                  </a:lnTo>
                  <a:lnTo>
                    <a:pt x="57962" y="56349"/>
                  </a:lnTo>
                  <a:close/>
                </a:path>
                <a:path w="293370" h="60959">
                  <a:moveTo>
                    <a:pt x="82943" y="56680"/>
                  </a:moveTo>
                  <a:lnTo>
                    <a:pt x="78803" y="56413"/>
                  </a:lnTo>
                  <a:lnTo>
                    <a:pt x="77965" y="55981"/>
                  </a:lnTo>
                  <a:lnTo>
                    <a:pt x="77279" y="54978"/>
                  </a:lnTo>
                  <a:lnTo>
                    <a:pt x="76974" y="28790"/>
                  </a:lnTo>
                  <a:lnTo>
                    <a:pt x="77508" y="889"/>
                  </a:lnTo>
                  <a:lnTo>
                    <a:pt x="76492" y="0"/>
                  </a:lnTo>
                  <a:lnTo>
                    <a:pt x="74028" y="977"/>
                  </a:lnTo>
                  <a:lnTo>
                    <a:pt x="67513" y="2832"/>
                  </a:lnTo>
                  <a:lnTo>
                    <a:pt x="60947" y="3860"/>
                  </a:lnTo>
                  <a:lnTo>
                    <a:pt x="60947" y="6159"/>
                  </a:lnTo>
                  <a:lnTo>
                    <a:pt x="65659" y="6464"/>
                  </a:lnTo>
                  <a:lnTo>
                    <a:pt x="66408" y="6921"/>
                  </a:lnTo>
                  <a:lnTo>
                    <a:pt x="66967" y="8153"/>
                  </a:lnTo>
                  <a:lnTo>
                    <a:pt x="67106" y="11099"/>
                  </a:lnTo>
                  <a:lnTo>
                    <a:pt x="67106" y="46697"/>
                  </a:lnTo>
                  <a:lnTo>
                    <a:pt x="66675" y="55346"/>
                  </a:lnTo>
                  <a:lnTo>
                    <a:pt x="65925" y="56222"/>
                  </a:lnTo>
                  <a:lnTo>
                    <a:pt x="65100" y="56464"/>
                  </a:lnTo>
                  <a:lnTo>
                    <a:pt x="60947" y="56680"/>
                  </a:lnTo>
                  <a:lnTo>
                    <a:pt x="60947" y="59969"/>
                  </a:lnTo>
                  <a:lnTo>
                    <a:pt x="72504" y="59728"/>
                  </a:lnTo>
                  <a:lnTo>
                    <a:pt x="82943" y="59969"/>
                  </a:lnTo>
                  <a:lnTo>
                    <a:pt x="82943" y="56680"/>
                  </a:lnTo>
                  <a:close/>
                </a:path>
                <a:path w="293370" h="60959">
                  <a:moveTo>
                    <a:pt x="132156" y="56680"/>
                  </a:moveTo>
                  <a:lnTo>
                    <a:pt x="130822" y="56553"/>
                  </a:lnTo>
                  <a:lnTo>
                    <a:pt x="129781" y="56146"/>
                  </a:lnTo>
                  <a:lnTo>
                    <a:pt x="127914" y="54495"/>
                  </a:lnTo>
                  <a:lnTo>
                    <a:pt x="112217" y="36118"/>
                  </a:lnTo>
                  <a:lnTo>
                    <a:pt x="117475" y="31216"/>
                  </a:lnTo>
                  <a:lnTo>
                    <a:pt x="122999" y="26441"/>
                  </a:lnTo>
                  <a:lnTo>
                    <a:pt x="124472" y="25666"/>
                  </a:lnTo>
                  <a:lnTo>
                    <a:pt x="129628" y="25133"/>
                  </a:lnTo>
                  <a:lnTo>
                    <a:pt x="129628" y="21844"/>
                  </a:lnTo>
                  <a:lnTo>
                    <a:pt x="127711" y="22009"/>
                  </a:lnTo>
                  <a:lnTo>
                    <a:pt x="119278" y="21844"/>
                  </a:lnTo>
                  <a:lnTo>
                    <a:pt x="113512" y="28613"/>
                  </a:lnTo>
                  <a:lnTo>
                    <a:pt x="107911" y="34378"/>
                  </a:lnTo>
                  <a:lnTo>
                    <a:pt x="102489" y="39154"/>
                  </a:lnTo>
                  <a:lnTo>
                    <a:pt x="102819" y="685"/>
                  </a:lnTo>
                  <a:lnTo>
                    <a:pt x="102616" y="330"/>
                  </a:lnTo>
                  <a:lnTo>
                    <a:pt x="97485" y="2120"/>
                  </a:lnTo>
                  <a:lnTo>
                    <a:pt x="93192" y="3098"/>
                  </a:lnTo>
                  <a:lnTo>
                    <a:pt x="86969" y="3860"/>
                  </a:lnTo>
                  <a:lnTo>
                    <a:pt x="86969" y="6731"/>
                  </a:lnTo>
                  <a:lnTo>
                    <a:pt x="91071" y="6934"/>
                  </a:lnTo>
                  <a:lnTo>
                    <a:pt x="92189" y="7848"/>
                  </a:lnTo>
                  <a:lnTo>
                    <a:pt x="92811" y="22872"/>
                  </a:lnTo>
                  <a:lnTo>
                    <a:pt x="92557" y="54813"/>
                  </a:lnTo>
                  <a:lnTo>
                    <a:pt x="92202" y="55727"/>
                  </a:lnTo>
                  <a:lnTo>
                    <a:pt x="91313" y="56388"/>
                  </a:lnTo>
                  <a:lnTo>
                    <a:pt x="86969" y="56680"/>
                  </a:lnTo>
                  <a:lnTo>
                    <a:pt x="86969" y="59969"/>
                  </a:lnTo>
                  <a:lnTo>
                    <a:pt x="93052" y="59804"/>
                  </a:lnTo>
                  <a:lnTo>
                    <a:pt x="108496" y="59969"/>
                  </a:lnTo>
                  <a:lnTo>
                    <a:pt x="108496" y="56680"/>
                  </a:lnTo>
                  <a:lnTo>
                    <a:pt x="104127" y="56324"/>
                  </a:lnTo>
                  <a:lnTo>
                    <a:pt x="103098" y="55473"/>
                  </a:lnTo>
                  <a:lnTo>
                    <a:pt x="102666" y="53530"/>
                  </a:lnTo>
                  <a:lnTo>
                    <a:pt x="102489" y="50990"/>
                  </a:lnTo>
                  <a:lnTo>
                    <a:pt x="102489" y="40767"/>
                  </a:lnTo>
                  <a:lnTo>
                    <a:pt x="104736" y="42976"/>
                  </a:lnTo>
                  <a:lnTo>
                    <a:pt x="113588" y="53213"/>
                  </a:lnTo>
                  <a:lnTo>
                    <a:pt x="118668" y="59969"/>
                  </a:lnTo>
                  <a:lnTo>
                    <a:pt x="120497" y="59804"/>
                  </a:lnTo>
                  <a:lnTo>
                    <a:pt x="132156" y="59969"/>
                  </a:lnTo>
                  <a:lnTo>
                    <a:pt x="132156" y="56680"/>
                  </a:lnTo>
                  <a:close/>
                </a:path>
                <a:path w="293370" h="60959">
                  <a:moveTo>
                    <a:pt x="173939" y="33286"/>
                  </a:moveTo>
                  <a:lnTo>
                    <a:pt x="172466" y="28498"/>
                  </a:lnTo>
                  <a:lnTo>
                    <a:pt x="168935" y="24892"/>
                  </a:lnTo>
                  <a:lnTo>
                    <a:pt x="166560" y="22453"/>
                  </a:lnTo>
                  <a:lnTo>
                    <a:pt x="163271" y="21399"/>
                  </a:lnTo>
                  <a:lnTo>
                    <a:pt x="163271" y="35890"/>
                  </a:lnTo>
                  <a:lnTo>
                    <a:pt x="163271" y="48298"/>
                  </a:lnTo>
                  <a:lnTo>
                    <a:pt x="162648" y="51892"/>
                  </a:lnTo>
                  <a:lnTo>
                    <a:pt x="160032" y="55867"/>
                  </a:lnTo>
                  <a:lnTo>
                    <a:pt x="158191" y="56845"/>
                  </a:lnTo>
                  <a:lnTo>
                    <a:pt x="153073" y="56845"/>
                  </a:lnTo>
                  <a:lnTo>
                    <a:pt x="151028" y="55689"/>
                  </a:lnTo>
                  <a:lnTo>
                    <a:pt x="147916" y="50330"/>
                  </a:lnTo>
                  <a:lnTo>
                    <a:pt x="147027" y="45262"/>
                  </a:lnTo>
                  <a:lnTo>
                    <a:pt x="147040" y="33286"/>
                  </a:lnTo>
                  <a:lnTo>
                    <a:pt x="147726" y="29895"/>
                  </a:lnTo>
                  <a:lnTo>
                    <a:pt x="150482" y="25882"/>
                  </a:lnTo>
                  <a:lnTo>
                    <a:pt x="152361" y="24892"/>
                  </a:lnTo>
                  <a:lnTo>
                    <a:pt x="157530" y="24892"/>
                  </a:lnTo>
                  <a:lnTo>
                    <a:pt x="159575" y="25984"/>
                  </a:lnTo>
                  <a:lnTo>
                    <a:pt x="160896" y="28181"/>
                  </a:lnTo>
                  <a:lnTo>
                    <a:pt x="162483" y="30937"/>
                  </a:lnTo>
                  <a:lnTo>
                    <a:pt x="163271" y="35890"/>
                  </a:lnTo>
                  <a:lnTo>
                    <a:pt x="163271" y="21399"/>
                  </a:lnTo>
                  <a:lnTo>
                    <a:pt x="161861" y="20942"/>
                  </a:lnTo>
                  <a:lnTo>
                    <a:pt x="149009" y="20942"/>
                  </a:lnTo>
                  <a:lnTo>
                    <a:pt x="144068" y="22834"/>
                  </a:lnTo>
                  <a:lnTo>
                    <a:pt x="140665" y="26606"/>
                  </a:lnTo>
                  <a:lnTo>
                    <a:pt x="137807" y="29794"/>
                  </a:lnTo>
                  <a:lnTo>
                    <a:pt x="136398" y="34544"/>
                  </a:lnTo>
                  <a:lnTo>
                    <a:pt x="136398" y="47358"/>
                  </a:lnTo>
                  <a:lnTo>
                    <a:pt x="137947" y="52298"/>
                  </a:lnTo>
                  <a:lnTo>
                    <a:pt x="144157" y="59093"/>
                  </a:lnTo>
                  <a:lnTo>
                    <a:pt x="148678" y="60794"/>
                  </a:lnTo>
                  <a:lnTo>
                    <a:pt x="160705" y="60794"/>
                  </a:lnTo>
                  <a:lnTo>
                    <a:pt x="165430" y="58966"/>
                  </a:lnTo>
                  <a:lnTo>
                    <a:pt x="167411" y="56845"/>
                  </a:lnTo>
                  <a:lnTo>
                    <a:pt x="172237" y="51701"/>
                  </a:lnTo>
                  <a:lnTo>
                    <a:pt x="173939" y="46532"/>
                  </a:lnTo>
                  <a:lnTo>
                    <a:pt x="173939" y="33286"/>
                  </a:lnTo>
                  <a:close/>
                </a:path>
                <a:path w="293370" h="60959">
                  <a:moveTo>
                    <a:pt x="223862" y="56680"/>
                  </a:moveTo>
                  <a:lnTo>
                    <a:pt x="220027" y="56400"/>
                  </a:lnTo>
                  <a:lnTo>
                    <a:pt x="218770" y="55600"/>
                  </a:lnTo>
                  <a:lnTo>
                    <a:pt x="218452" y="54521"/>
                  </a:lnTo>
                  <a:lnTo>
                    <a:pt x="218503" y="29476"/>
                  </a:lnTo>
                  <a:lnTo>
                    <a:pt x="217551" y="26174"/>
                  </a:lnTo>
                  <a:lnTo>
                    <a:pt x="213741" y="21983"/>
                  </a:lnTo>
                  <a:lnTo>
                    <a:pt x="210756" y="20942"/>
                  </a:lnTo>
                  <a:lnTo>
                    <a:pt x="204927" y="20942"/>
                  </a:lnTo>
                  <a:lnTo>
                    <a:pt x="203339" y="21234"/>
                  </a:lnTo>
                  <a:lnTo>
                    <a:pt x="201434" y="21996"/>
                  </a:lnTo>
                  <a:lnTo>
                    <a:pt x="194487" y="28016"/>
                  </a:lnTo>
                  <a:lnTo>
                    <a:pt x="194729" y="330"/>
                  </a:lnTo>
                  <a:lnTo>
                    <a:pt x="194348" y="330"/>
                  </a:lnTo>
                  <a:lnTo>
                    <a:pt x="191109" y="1638"/>
                  </a:lnTo>
                  <a:lnTo>
                    <a:pt x="188683" y="2336"/>
                  </a:lnTo>
                  <a:lnTo>
                    <a:pt x="182753" y="3556"/>
                  </a:lnTo>
                  <a:lnTo>
                    <a:pt x="178917" y="3860"/>
                  </a:lnTo>
                  <a:lnTo>
                    <a:pt x="178917" y="6731"/>
                  </a:lnTo>
                  <a:lnTo>
                    <a:pt x="184670" y="18211"/>
                  </a:lnTo>
                  <a:lnTo>
                    <a:pt x="184505" y="54686"/>
                  </a:lnTo>
                  <a:lnTo>
                    <a:pt x="184111" y="55689"/>
                  </a:lnTo>
                  <a:lnTo>
                    <a:pt x="183261" y="56324"/>
                  </a:lnTo>
                  <a:lnTo>
                    <a:pt x="178917" y="56680"/>
                  </a:lnTo>
                  <a:lnTo>
                    <a:pt x="178917" y="59969"/>
                  </a:lnTo>
                  <a:lnTo>
                    <a:pt x="182460" y="59804"/>
                  </a:lnTo>
                  <a:lnTo>
                    <a:pt x="200520" y="59969"/>
                  </a:lnTo>
                  <a:lnTo>
                    <a:pt x="200520" y="56680"/>
                  </a:lnTo>
                  <a:lnTo>
                    <a:pt x="196088" y="56299"/>
                  </a:lnTo>
                  <a:lnTo>
                    <a:pt x="195249" y="55867"/>
                  </a:lnTo>
                  <a:lnTo>
                    <a:pt x="194678" y="54864"/>
                  </a:lnTo>
                  <a:lnTo>
                    <a:pt x="194360" y="35153"/>
                  </a:lnTo>
                  <a:lnTo>
                    <a:pt x="194602" y="33159"/>
                  </a:lnTo>
                  <a:lnTo>
                    <a:pt x="195554" y="31038"/>
                  </a:lnTo>
                  <a:lnTo>
                    <a:pt x="196405" y="30111"/>
                  </a:lnTo>
                  <a:lnTo>
                    <a:pt x="198869" y="28562"/>
                  </a:lnTo>
                  <a:lnTo>
                    <a:pt x="200279" y="28181"/>
                  </a:lnTo>
                  <a:lnTo>
                    <a:pt x="204546" y="28181"/>
                  </a:lnTo>
                  <a:lnTo>
                    <a:pt x="206375" y="29197"/>
                  </a:lnTo>
                  <a:lnTo>
                    <a:pt x="208178" y="32905"/>
                  </a:lnTo>
                  <a:lnTo>
                    <a:pt x="208559" y="37147"/>
                  </a:lnTo>
                  <a:lnTo>
                    <a:pt x="208305" y="54102"/>
                  </a:lnTo>
                  <a:lnTo>
                    <a:pt x="207772" y="59283"/>
                  </a:lnTo>
                  <a:lnTo>
                    <a:pt x="208280" y="59969"/>
                  </a:lnTo>
                  <a:lnTo>
                    <a:pt x="210718" y="59804"/>
                  </a:lnTo>
                  <a:lnTo>
                    <a:pt x="223862" y="59969"/>
                  </a:lnTo>
                  <a:lnTo>
                    <a:pt x="223862" y="56680"/>
                  </a:lnTo>
                  <a:close/>
                </a:path>
                <a:path w="293370" h="60959">
                  <a:moveTo>
                    <a:pt x="265950" y="33286"/>
                  </a:moveTo>
                  <a:lnTo>
                    <a:pt x="264490" y="28498"/>
                  </a:lnTo>
                  <a:lnTo>
                    <a:pt x="260959" y="24892"/>
                  </a:lnTo>
                  <a:lnTo>
                    <a:pt x="258584" y="22453"/>
                  </a:lnTo>
                  <a:lnTo>
                    <a:pt x="255308" y="21399"/>
                  </a:lnTo>
                  <a:lnTo>
                    <a:pt x="255308" y="35890"/>
                  </a:lnTo>
                  <a:lnTo>
                    <a:pt x="255308" y="48298"/>
                  </a:lnTo>
                  <a:lnTo>
                    <a:pt x="254673" y="51892"/>
                  </a:lnTo>
                  <a:lnTo>
                    <a:pt x="252069" y="55867"/>
                  </a:lnTo>
                  <a:lnTo>
                    <a:pt x="250215" y="56845"/>
                  </a:lnTo>
                  <a:lnTo>
                    <a:pt x="245097" y="56845"/>
                  </a:lnTo>
                  <a:lnTo>
                    <a:pt x="243052" y="55689"/>
                  </a:lnTo>
                  <a:lnTo>
                    <a:pt x="239941" y="50330"/>
                  </a:lnTo>
                  <a:lnTo>
                    <a:pt x="239064" y="45262"/>
                  </a:lnTo>
                  <a:lnTo>
                    <a:pt x="239064" y="33286"/>
                  </a:lnTo>
                  <a:lnTo>
                    <a:pt x="239750" y="29895"/>
                  </a:lnTo>
                  <a:lnTo>
                    <a:pt x="242506" y="25882"/>
                  </a:lnTo>
                  <a:lnTo>
                    <a:pt x="244398" y="24892"/>
                  </a:lnTo>
                  <a:lnTo>
                    <a:pt x="249567" y="24892"/>
                  </a:lnTo>
                  <a:lnTo>
                    <a:pt x="251599" y="25984"/>
                  </a:lnTo>
                  <a:lnTo>
                    <a:pt x="252920" y="28181"/>
                  </a:lnTo>
                  <a:lnTo>
                    <a:pt x="254508" y="30937"/>
                  </a:lnTo>
                  <a:lnTo>
                    <a:pt x="255308" y="35890"/>
                  </a:lnTo>
                  <a:lnTo>
                    <a:pt x="255308" y="21399"/>
                  </a:lnTo>
                  <a:lnTo>
                    <a:pt x="253898" y="20942"/>
                  </a:lnTo>
                  <a:lnTo>
                    <a:pt x="241046" y="20942"/>
                  </a:lnTo>
                  <a:lnTo>
                    <a:pt x="236105" y="22834"/>
                  </a:lnTo>
                  <a:lnTo>
                    <a:pt x="232689" y="26606"/>
                  </a:lnTo>
                  <a:lnTo>
                    <a:pt x="229844" y="29794"/>
                  </a:lnTo>
                  <a:lnTo>
                    <a:pt x="228422" y="34544"/>
                  </a:lnTo>
                  <a:lnTo>
                    <a:pt x="228422" y="47358"/>
                  </a:lnTo>
                  <a:lnTo>
                    <a:pt x="229971" y="52298"/>
                  </a:lnTo>
                  <a:lnTo>
                    <a:pt x="236181" y="59093"/>
                  </a:lnTo>
                  <a:lnTo>
                    <a:pt x="240715" y="60794"/>
                  </a:lnTo>
                  <a:lnTo>
                    <a:pt x="252717" y="60794"/>
                  </a:lnTo>
                  <a:lnTo>
                    <a:pt x="257454" y="58966"/>
                  </a:lnTo>
                  <a:lnTo>
                    <a:pt x="259435" y="56845"/>
                  </a:lnTo>
                  <a:lnTo>
                    <a:pt x="264261" y="51701"/>
                  </a:lnTo>
                  <a:lnTo>
                    <a:pt x="265950" y="46532"/>
                  </a:lnTo>
                  <a:lnTo>
                    <a:pt x="265950" y="33286"/>
                  </a:lnTo>
                  <a:close/>
                </a:path>
                <a:path w="293370" h="60959">
                  <a:moveTo>
                    <a:pt x="293255" y="56680"/>
                  </a:moveTo>
                  <a:lnTo>
                    <a:pt x="289115" y="56413"/>
                  </a:lnTo>
                  <a:lnTo>
                    <a:pt x="288277" y="55981"/>
                  </a:lnTo>
                  <a:lnTo>
                    <a:pt x="287591" y="54978"/>
                  </a:lnTo>
                  <a:lnTo>
                    <a:pt x="287286" y="28790"/>
                  </a:lnTo>
                  <a:lnTo>
                    <a:pt x="287807" y="889"/>
                  </a:lnTo>
                  <a:lnTo>
                    <a:pt x="286804" y="0"/>
                  </a:lnTo>
                  <a:lnTo>
                    <a:pt x="284340" y="977"/>
                  </a:lnTo>
                  <a:lnTo>
                    <a:pt x="277825" y="2832"/>
                  </a:lnTo>
                  <a:lnTo>
                    <a:pt x="271259" y="3860"/>
                  </a:lnTo>
                  <a:lnTo>
                    <a:pt x="271259" y="6159"/>
                  </a:lnTo>
                  <a:lnTo>
                    <a:pt x="275971" y="6464"/>
                  </a:lnTo>
                  <a:lnTo>
                    <a:pt x="276720" y="6921"/>
                  </a:lnTo>
                  <a:lnTo>
                    <a:pt x="277266" y="8153"/>
                  </a:lnTo>
                  <a:lnTo>
                    <a:pt x="277418" y="11099"/>
                  </a:lnTo>
                  <a:lnTo>
                    <a:pt x="277418" y="46697"/>
                  </a:lnTo>
                  <a:lnTo>
                    <a:pt x="276987" y="55346"/>
                  </a:lnTo>
                  <a:lnTo>
                    <a:pt x="276237" y="56222"/>
                  </a:lnTo>
                  <a:lnTo>
                    <a:pt x="275412" y="56464"/>
                  </a:lnTo>
                  <a:lnTo>
                    <a:pt x="271259" y="56680"/>
                  </a:lnTo>
                  <a:lnTo>
                    <a:pt x="271259" y="59969"/>
                  </a:lnTo>
                  <a:lnTo>
                    <a:pt x="282816" y="59728"/>
                  </a:lnTo>
                  <a:lnTo>
                    <a:pt x="293255" y="59969"/>
                  </a:lnTo>
                  <a:lnTo>
                    <a:pt x="293255" y="5668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0765" y="7136692"/>
              <a:ext cx="248475" cy="847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23297" y="6677782"/>
              <a:ext cx="300786" cy="158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50005" y="7140874"/>
              <a:ext cx="113068" cy="827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93756" y="7137426"/>
              <a:ext cx="108381" cy="95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84472" y="6722065"/>
              <a:ext cx="113842" cy="767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98835" y="7142836"/>
              <a:ext cx="112496" cy="827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85253" y="6555569"/>
              <a:ext cx="976838" cy="8134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28873" y="5363120"/>
              <a:ext cx="422910" cy="764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26384" y="5583288"/>
              <a:ext cx="2682646" cy="367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28670" y="6384648"/>
              <a:ext cx="1158608" cy="990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26079" y="3416909"/>
              <a:ext cx="2685237" cy="15640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26079" y="743203"/>
              <a:ext cx="645680" cy="768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26384" y="989571"/>
              <a:ext cx="2548623" cy="8357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26079" y="1964423"/>
              <a:ext cx="775474" cy="981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2061" y="273989"/>
              <a:ext cx="721359" cy="1968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21823" y="229704"/>
              <a:ext cx="1187043" cy="1887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72862" y="272122"/>
              <a:ext cx="454253" cy="1488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29420" y="3178086"/>
              <a:ext cx="255663" cy="763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18268" y="3178517"/>
              <a:ext cx="299237" cy="7645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21825" y="2203246"/>
              <a:ext cx="2617050" cy="8084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72318" y="5058524"/>
              <a:ext cx="368033" cy="25526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49027" y="5066728"/>
              <a:ext cx="369227" cy="23809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32530" y="5078044"/>
              <a:ext cx="387451" cy="2159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00117" y="5063007"/>
              <a:ext cx="226028" cy="2149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911904" y="6036627"/>
              <a:ext cx="219430" cy="2400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23856" y="6051499"/>
              <a:ext cx="343839" cy="2259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84953" y="6027051"/>
              <a:ext cx="233210" cy="2367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97893" y="6049200"/>
              <a:ext cx="243346" cy="2346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925664" y="536397"/>
              <a:ext cx="824108" cy="84044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05334" y="1746822"/>
              <a:ext cx="1437004" cy="570518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3239833" y="6412119"/>
              <a:ext cx="2329815" cy="791210"/>
            </a:xfrm>
            <a:custGeom>
              <a:avLst/>
              <a:gdLst/>
              <a:ahLst/>
              <a:cxnLst/>
              <a:rect l="l" t="t" r="r" b="b"/>
              <a:pathLst>
                <a:path w="2329815" h="791209">
                  <a:moveTo>
                    <a:pt x="0" y="402257"/>
                  </a:moveTo>
                  <a:lnTo>
                    <a:pt x="2329624" y="402747"/>
                  </a:lnTo>
                </a:path>
                <a:path w="2329815" h="791209">
                  <a:moveTo>
                    <a:pt x="428332" y="1991"/>
                  </a:moveTo>
                  <a:lnTo>
                    <a:pt x="432358" y="790757"/>
                  </a:lnTo>
                </a:path>
                <a:path w="2329815" h="791209">
                  <a:moveTo>
                    <a:pt x="892543" y="0"/>
                  </a:moveTo>
                  <a:lnTo>
                    <a:pt x="896569" y="788756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99854" y="6576098"/>
              <a:ext cx="287655" cy="59690"/>
            </a:xfrm>
            <a:custGeom>
              <a:avLst/>
              <a:gdLst/>
              <a:ahLst/>
              <a:cxnLst/>
              <a:rect l="l" t="t" r="r" b="b"/>
              <a:pathLst>
                <a:path w="287654" h="59690">
                  <a:moveTo>
                    <a:pt x="56769" y="55194"/>
                  </a:moveTo>
                  <a:lnTo>
                    <a:pt x="36499" y="17106"/>
                  </a:lnTo>
                  <a:lnTo>
                    <a:pt x="32740" y="7785"/>
                  </a:lnTo>
                  <a:lnTo>
                    <a:pt x="32740" y="37338"/>
                  </a:lnTo>
                  <a:lnTo>
                    <a:pt x="30073" y="37439"/>
                  </a:lnTo>
                  <a:lnTo>
                    <a:pt x="27292" y="37490"/>
                  </a:lnTo>
                  <a:lnTo>
                    <a:pt x="21590" y="37490"/>
                  </a:lnTo>
                  <a:lnTo>
                    <a:pt x="19050" y="37439"/>
                  </a:lnTo>
                  <a:lnTo>
                    <a:pt x="16738" y="37338"/>
                  </a:lnTo>
                  <a:lnTo>
                    <a:pt x="24676" y="17106"/>
                  </a:lnTo>
                  <a:lnTo>
                    <a:pt x="32740" y="37338"/>
                  </a:lnTo>
                  <a:lnTo>
                    <a:pt x="32740" y="7785"/>
                  </a:lnTo>
                  <a:lnTo>
                    <a:pt x="30899" y="3213"/>
                  </a:lnTo>
                  <a:lnTo>
                    <a:pt x="25336" y="3213"/>
                  </a:lnTo>
                  <a:lnTo>
                    <a:pt x="11925" y="37490"/>
                  </a:lnTo>
                  <a:lnTo>
                    <a:pt x="9626" y="43332"/>
                  </a:lnTo>
                  <a:lnTo>
                    <a:pt x="0" y="55194"/>
                  </a:lnTo>
                  <a:lnTo>
                    <a:pt x="0" y="58737"/>
                  </a:lnTo>
                  <a:lnTo>
                    <a:pt x="2057" y="58572"/>
                  </a:lnTo>
                  <a:lnTo>
                    <a:pt x="4826" y="58496"/>
                  </a:lnTo>
                  <a:lnTo>
                    <a:pt x="11976" y="58496"/>
                  </a:lnTo>
                  <a:lnTo>
                    <a:pt x="15049" y="58572"/>
                  </a:lnTo>
                  <a:lnTo>
                    <a:pt x="17500" y="58737"/>
                  </a:lnTo>
                  <a:lnTo>
                    <a:pt x="17500" y="58496"/>
                  </a:lnTo>
                  <a:lnTo>
                    <a:pt x="17500" y="55194"/>
                  </a:lnTo>
                  <a:lnTo>
                    <a:pt x="14465" y="54940"/>
                  </a:lnTo>
                  <a:lnTo>
                    <a:pt x="12674" y="54673"/>
                  </a:lnTo>
                  <a:lnTo>
                    <a:pt x="11722" y="54203"/>
                  </a:lnTo>
                  <a:lnTo>
                    <a:pt x="11480" y="53784"/>
                  </a:lnTo>
                  <a:lnTo>
                    <a:pt x="11557" y="52273"/>
                  </a:lnTo>
                  <a:lnTo>
                    <a:pt x="11823" y="51346"/>
                  </a:lnTo>
                  <a:lnTo>
                    <a:pt x="12344" y="49339"/>
                  </a:lnTo>
                  <a:lnTo>
                    <a:pt x="12915" y="47548"/>
                  </a:lnTo>
                  <a:lnTo>
                    <a:pt x="15024" y="41922"/>
                  </a:lnTo>
                  <a:lnTo>
                    <a:pt x="17741" y="41859"/>
                  </a:lnTo>
                  <a:lnTo>
                    <a:pt x="29946" y="41859"/>
                  </a:lnTo>
                  <a:lnTo>
                    <a:pt x="31419" y="41859"/>
                  </a:lnTo>
                  <a:lnTo>
                    <a:pt x="34544" y="41922"/>
                  </a:lnTo>
                  <a:lnTo>
                    <a:pt x="38074" y="51346"/>
                  </a:lnTo>
                  <a:lnTo>
                    <a:pt x="38519" y="52755"/>
                  </a:lnTo>
                  <a:lnTo>
                    <a:pt x="38519" y="54203"/>
                  </a:lnTo>
                  <a:lnTo>
                    <a:pt x="38379" y="54457"/>
                  </a:lnTo>
                  <a:lnTo>
                    <a:pt x="37452" y="54902"/>
                  </a:lnTo>
                  <a:lnTo>
                    <a:pt x="35725" y="55067"/>
                  </a:lnTo>
                  <a:lnTo>
                    <a:pt x="32727" y="55194"/>
                  </a:lnTo>
                  <a:lnTo>
                    <a:pt x="32727" y="58737"/>
                  </a:lnTo>
                  <a:lnTo>
                    <a:pt x="36652" y="58572"/>
                  </a:lnTo>
                  <a:lnTo>
                    <a:pt x="40792" y="58496"/>
                  </a:lnTo>
                  <a:lnTo>
                    <a:pt x="48793" y="58496"/>
                  </a:lnTo>
                  <a:lnTo>
                    <a:pt x="52654" y="58572"/>
                  </a:lnTo>
                  <a:lnTo>
                    <a:pt x="56769" y="58737"/>
                  </a:lnTo>
                  <a:lnTo>
                    <a:pt x="56769" y="58496"/>
                  </a:lnTo>
                  <a:lnTo>
                    <a:pt x="56769" y="55194"/>
                  </a:lnTo>
                  <a:close/>
                </a:path>
                <a:path w="287654" h="59690">
                  <a:moveTo>
                    <a:pt x="81229" y="55524"/>
                  </a:moveTo>
                  <a:lnTo>
                    <a:pt x="77177" y="55245"/>
                  </a:lnTo>
                  <a:lnTo>
                    <a:pt x="76352" y="54825"/>
                  </a:lnTo>
                  <a:lnTo>
                    <a:pt x="75692" y="53835"/>
                  </a:lnTo>
                  <a:lnTo>
                    <a:pt x="75387" y="28194"/>
                  </a:lnTo>
                  <a:lnTo>
                    <a:pt x="75907" y="876"/>
                  </a:lnTo>
                  <a:lnTo>
                    <a:pt x="74917" y="0"/>
                  </a:lnTo>
                  <a:lnTo>
                    <a:pt x="72504" y="965"/>
                  </a:lnTo>
                  <a:lnTo>
                    <a:pt x="66128" y="2781"/>
                  </a:lnTo>
                  <a:lnTo>
                    <a:pt x="59690" y="3784"/>
                  </a:lnTo>
                  <a:lnTo>
                    <a:pt x="59690" y="6032"/>
                  </a:lnTo>
                  <a:lnTo>
                    <a:pt x="64300" y="6324"/>
                  </a:lnTo>
                  <a:lnTo>
                    <a:pt x="65049" y="6781"/>
                  </a:lnTo>
                  <a:lnTo>
                    <a:pt x="65582" y="7988"/>
                  </a:lnTo>
                  <a:lnTo>
                    <a:pt x="65722" y="10871"/>
                  </a:lnTo>
                  <a:lnTo>
                    <a:pt x="65722" y="45732"/>
                  </a:lnTo>
                  <a:lnTo>
                    <a:pt x="65303" y="54203"/>
                  </a:lnTo>
                  <a:lnTo>
                    <a:pt x="64566" y="55067"/>
                  </a:lnTo>
                  <a:lnTo>
                    <a:pt x="63754" y="55308"/>
                  </a:lnTo>
                  <a:lnTo>
                    <a:pt x="59690" y="55524"/>
                  </a:lnTo>
                  <a:lnTo>
                    <a:pt x="59690" y="58737"/>
                  </a:lnTo>
                  <a:lnTo>
                    <a:pt x="71018" y="58496"/>
                  </a:lnTo>
                  <a:lnTo>
                    <a:pt x="81229" y="58737"/>
                  </a:lnTo>
                  <a:lnTo>
                    <a:pt x="81229" y="55524"/>
                  </a:lnTo>
                  <a:close/>
                </a:path>
                <a:path w="287654" h="59690">
                  <a:moveTo>
                    <a:pt x="129425" y="55524"/>
                  </a:moveTo>
                  <a:lnTo>
                    <a:pt x="128117" y="55384"/>
                  </a:lnTo>
                  <a:lnTo>
                    <a:pt x="127127" y="54991"/>
                  </a:lnTo>
                  <a:lnTo>
                    <a:pt x="125285" y="53365"/>
                  </a:lnTo>
                  <a:lnTo>
                    <a:pt x="109893" y="35369"/>
                  </a:lnTo>
                  <a:lnTo>
                    <a:pt x="120472" y="25895"/>
                  </a:lnTo>
                  <a:lnTo>
                    <a:pt x="121907" y="25133"/>
                  </a:lnTo>
                  <a:lnTo>
                    <a:pt x="126949" y="24625"/>
                  </a:lnTo>
                  <a:lnTo>
                    <a:pt x="126949" y="21399"/>
                  </a:lnTo>
                  <a:lnTo>
                    <a:pt x="125069" y="21564"/>
                  </a:lnTo>
                  <a:lnTo>
                    <a:pt x="116827" y="21399"/>
                  </a:lnTo>
                  <a:lnTo>
                    <a:pt x="111175" y="28028"/>
                  </a:lnTo>
                  <a:lnTo>
                    <a:pt x="105689" y="33667"/>
                  </a:lnTo>
                  <a:lnTo>
                    <a:pt x="100380" y="38354"/>
                  </a:lnTo>
                  <a:lnTo>
                    <a:pt x="100698" y="673"/>
                  </a:lnTo>
                  <a:lnTo>
                    <a:pt x="100495" y="330"/>
                  </a:lnTo>
                  <a:lnTo>
                    <a:pt x="95465" y="2082"/>
                  </a:lnTo>
                  <a:lnTo>
                    <a:pt x="91274" y="3022"/>
                  </a:lnTo>
                  <a:lnTo>
                    <a:pt x="85166" y="3784"/>
                  </a:lnTo>
                  <a:lnTo>
                    <a:pt x="85166" y="6591"/>
                  </a:lnTo>
                  <a:lnTo>
                    <a:pt x="89204" y="6794"/>
                  </a:lnTo>
                  <a:lnTo>
                    <a:pt x="90284" y="7683"/>
                  </a:lnTo>
                  <a:lnTo>
                    <a:pt x="90893" y="22390"/>
                  </a:lnTo>
                  <a:lnTo>
                    <a:pt x="90639" y="53682"/>
                  </a:lnTo>
                  <a:lnTo>
                    <a:pt x="90309" y="54584"/>
                  </a:lnTo>
                  <a:lnTo>
                    <a:pt x="89446" y="55219"/>
                  </a:lnTo>
                  <a:lnTo>
                    <a:pt x="85166" y="55524"/>
                  </a:lnTo>
                  <a:lnTo>
                    <a:pt x="85166" y="58737"/>
                  </a:lnTo>
                  <a:lnTo>
                    <a:pt x="91135" y="58572"/>
                  </a:lnTo>
                  <a:lnTo>
                    <a:pt x="106260" y="58737"/>
                  </a:lnTo>
                  <a:lnTo>
                    <a:pt x="106260" y="55524"/>
                  </a:lnTo>
                  <a:lnTo>
                    <a:pt x="101981" y="55168"/>
                  </a:lnTo>
                  <a:lnTo>
                    <a:pt x="100965" y="54317"/>
                  </a:lnTo>
                  <a:lnTo>
                    <a:pt x="100545" y="52438"/>
                  </a:lnTo>
                  <a:lnTo>
                    <a:pt x="100380" y="49936"/>
                  </a:lnTo>
                  <a:lnTo>
                    <a:pt x="100380" y="39916"/>
                  </a:lnTo>
                  <a:lnTo>
                    <a:pt x="102577" y="42087"/>
                  </a:lnTo>
                  <a:lnTo>
                    <a:pt x="111252" y="52120"/>
                  </a:lnTo>
                  <a:lnTo>
                    <a:pt x="116230" y="58737"/>
                  </a:lnTo>
                  <a:lnTo>
                    <a:pt x="118008" y="58572"/>
                  </a:lnTo>
                  <a:lnTo>
                    <a:pt x="129425" y="58737"/>
                  </a:lnTo>
                  <a:lnTo>
                    <a:pt x="129425" y="55524"/>
                  </a:lnTo>
                  <a:close/>
                </a:path>
                <a:path w="287654" h="59690">
                  <a:moveTo>
                    <a:pt x="170345" y="32600"/>
                  </a:moveTo>
                  <a:lnTo>
                    <a:pt x="168897" y="27914"/>
                  </a:lnTo>
                  <a:lnTo>
                    <a:pt x="165442" y="24384"/>
                  </a:lnTo>
                  <a:lnTo>
                    <a:pt x="163118" y="21996"/>
                  </a:lnTo>
                  <a:lnTo>
                    <a:pt x="159918" y="20967"/>
                  </a:lnTo>
                  <a:lnTo>
                    <a:pt x="159918" y="35153"/>
                  </a:lnTo>
                  <a:lnTo>
                    <a:pt x="159918" y="47294"/>
                  </a:lnTo>
                  <a:lnTo>
                    <a:pt x="159283" y="50825"/>
                  </a:lnTo>
                  <a:lnTo>
                    <a:pt x="156730" y="54711"/>
                  </a:lnTo>
                  <a:lnTo>
                    <a:pt x="154927" y="55676"/>
                  </a:lnTo>
                  <a:lnTo>
                    <a:pt x="149910" y="55676"/>
                  </a:lnTo>
                  <a:lnTo>
                    <a:pt x="147904" y="54533"/>
                  </a:lnTo>
                  <a:lnTo>
                    <a:pt x="144868" y="49301"/>
                  </a:lnTo>
                  <a:lnTo>
                    <a:pt x="144005" y="44335"/>
                  </a:lnTo>
                  <a:lnTo>
                    <a:pt x="144005" y="32600"/>
                  </a:lnTo>
                  <a:lnTo>
                    <a:pt x="144678" y="29286"/>
                  </a:lnTo>
                  <a:lnTo>
                    <a:pt x="147383" y="25349"/>
                  </a:lnTo>
                  <a:lnTo>
                    <a:pt x="149225" y="24384"/>
                  </a:lnTo>
                  <a:lnTo>
                    <a:pt x="154292" y="24384"/>
                  </a:lnTo>
                  <a:lnTo>
                    <a:pt x="156286" y="25450"/>
                  </a:lnTo>
                  <a:lnTo>
                    <a:pt x="157568" y="27597"/>
                  </a:lnTo>
                  <a:lnTo>
                    <a:pt x="159131" y="30302"/>
                  </a:lnTo>
                  <a:lnTo>
                    <a:pt x="159918" y="35153"/>
                  </a:lnTo>
                  <a:lnTo>
                    <a:pt x="159918" y="20967"/>
                  </a:lnTo>
                  <a:lnTo>
                    <a:pt x="158521" y="20510"/>
                  </a:lnTo>
                  <a:lnTo>
                    <a:pt x="145935" y="20510"/>
                  </a:lnTo>
                  <a:lnTo>
                    <a:pt x="141109" y="22364"/>
                  </a:lnTo>
                  <a:lnTo>
                    <a:pt x="137769" y="26047"/>
                  </a:lnTo>
                  <a:lnTo>
                    <a:pt x="134975" y="29184"/>
                  </a:lnTo>
                  <a:lnTo>
                    <a:pt x="133578" y="33832"/>
                  </a:lnTo>
                  <a:lnTo>
                    <a:pt x="133578" y="46380"/>
                  </a:lnTo>
                  <a:lnTo>
                    <a:pt x="135102" y="51231"/>
                  </a:lnTo>
                  <a:lnTo>
                    <a:pt x="141185" y="57873"/>
                  </a:lnTo>
                  <a:lnTo>
                    <a:pt x="145618" y="59537"/>
                  </a:lnTo>
                  <a:lnTo>
                    <a:pt x="157378" y="59537"/>
                  </a:lnTo>
                  <a:lnTo>
                    <a:pt x="162013" y="57759"/>
                  </a:lnTo>
                  <a:lnTo>
                    <a:pt x="163957" y="55676"/>
                  </a:lnTo>
                  <a:lnTo>
                    <a:pt x="168681" y="50634"/>
                  </a:lnTo>
                  <a:lnTo>
                    <a:pt x="170345" y="45567"/>
                  </a:lnTo>
                  <a:lnTo>
                    <a:pt x="170345" y="32600"/>
                  </a:lnTo>
                  <a:close/>
                </a:path>
                <a:path w="287654" h="59690">
                  <a:moveTo>
                    <a:pt x="219240" y="55524"/>
                  </a:moveTo>
                  <a:lnTo>
                    <a:pt x="215480" y="55232"/>
                  </a:lnTo>
                  <a:lnTo>
                    <a:pt x="214261" y="54457"/>
                  </a:lnTo>
                  <a:lnTo>
                    <a:pt x="213944" y="53390"/>
                  </a:lnTo>
                  <a:lnTo>
                    <a:pt x="213995" y="28867"/>
                  </a:lnTo>
                  <a:lnTo>
                    <a:pt x="213067" y="25641"/>
                  </a:lnTo>
                  <a:lnTo>
                    <a:pt x="209334" y="21539"/>
                  </a:lnTo>
                  <a:lnTo>
                    <a:pt x="206413" y="20510"/>
                  </a:lnTo>
                  <a:lnTo>
                    <a:pt x="200698" y="20510"/>
                  </a:lnTo>
                  <a:lnTo>
                    <a:pt x="199136" y="20802"/>
                  </a:lnTo>
                  <a:lnTo>
                    <a:pt x="197281" y="21551"/>
                  </a:lnTo>
                  <a:lnTo>
                    <a:pt x="190474" y="27432"/>
                  </a:lnTo>
                  <a:lnTo>
                    <a:pt x="190703" y="330"/>
                  </a:lnTo>
                  <a:lnTo>
                    <a:pt x="187172" y="1612"/>
                  </a:lnTo>
                  <a:lnTo>
                    <a:pt x="184785" y="2286"/>
                  </a:lnTo>
                  <a:lnTo>
                    <a:pt x="178981" y="3479"/>
                  </a:lnTo>
                  <a:lnTo>
                    <a:pt x="175221" y="3784"/>
                  </a:lnTo>
                  <a:lnTo>
                    <a:pt x="175221" y="6591"/>
                  </a:lnTo>
                  <a:lnTo>
                    <a:pt x="179628" y="6921"/>
                  </a:lnTo>
                  <a:lnTo>
                    <a:pt x="180428" y="7734"/>
                  </a:lnTo>
                  <a:lnTo>
                    <a:pt x="180657" y="9131"/>
                  </a:lnTo>
                  <a:lnTo>
                    <a:pt x="180860" y="17830"/>
                  </a:lnTo>
                  <a:lnTo>
                    <a:pt x="180708" y="53555"/>
                  </a:lnTo>
                  <a:lnTo>
                    <a:pt x="180314" y="54533"/>
                  </a:lnTo>
                  <a:lnTo>
                    <a:pt x="179476" y="55168"/>
                  </a:lnTo>
                  <a:lnTo>
                    <a:pt x="175221" y="55524"/>
                  </a:lnTo>
                  <a:lnTo>
                    <a:pt x="175221" y="58737"/>
                  </a:lnTo>
                  <a:lnTo>
                    <a:pt x="178701" y="58572"/>
                  </a:lnTo>
                  <a:lnTo>
                    <a:pt x="196380" y="58737"/>
                  </a:lnTo>
                  <a:lnTo>
                    <a:pt x="196380" y="55524"/>
                  </a:lnTo>
                  <a:lnTo>
                    <a:pt x="192049" y="55143"/>
                  </a:lnTo>
                  <a:lnTo>
                    <a:pt x="191223" y="54711"/>
                  </a:lnTo>
                  <a:lnTo>
                    <a:pt x="190665" y="53733"/>
                  </a:lnTo>
                  <a:lnTo>
                    <a:pt x="190360" y="34429"/>
                  </a:lnTo>
                  <a:lnTo>
                    <a:pt x="190588" y="32473"/>
                  </a:lnTo>
                  <a:lnTo>
                    <a:pt x="191516" y="30403"/>
                  </a:lnTo>
                  <a:lnTo>
                    <a:pt x="192354" y="29502"/>
                  </a:lnTo>
                  <a:lnTo>
                    <a:pt x="194754" y="27978"/>
                  </a:lnTo>
                  <a:lnTo>
                    <a:pt x="196151" y="27597"/>
                  </a:lnTo>
                  <a:lnTo>
                    <a:pt x="200317" y="27597"/>
                  </a:lnTo>
                  <a:lnTo>
                    <a:pt x="202120" y="28600"/>
                  </a:lnTo>
                  <a:lnTo>
                    <a:pt x="203885" y="32219"/>
                  </a:lnTo>
                  <a:lnTo>
                    <a:pt x="204254" y="36385"/>
                  </a:lnTo>
                  <a:lnTo>
                    <a:pt x="204000" y="52984"/>
                  </a:lnTo>
                  <a:lnTo>
                    <a:pt x="203479" y="58064"/>
                  </a:lnTo>
                  <a:lnTo>
                    <a:pt x="203974" y="58737"/>
                  </a:lnTo>
                  <a:lnTo>
                    <a:pt x="206375" y="58572"/>
                  </a:lnTo>
                  <a:lnTo>
                    <a:pt x="219240" y="58737"/>
                  </a:lnTo>
                  <a:lnTo>
                    <a:pt x="219240" y="55524"/>
                  </a:lnTo>
                  <a:close/>
                </a:path>
                <a:path w="287654" h="59690">
                  <a:moveTo>
                    <a:pt x="260464" y="32600"/>
                  </a:moveTo>
                  <a:lnTo>
                    <a:pt x="259029" y="27914"/>
                  </a:lnTo>
                  <a:lnTo>
                    <a:pt x="255574" y="24384"/>
                  </a:lnTo>
                  <a:lnTo>
                    <a:pt x="253250" y="21996"/>
                  </a:lnTo>
                  <a:lnTo>
                    <a:pt x="250050" y="20967"/>
                  </a:lnTo>
                  <a:lnTo>
                    <a:pt x="250050" y="35153"/>
                  </a:lnTo>
                  <a:lnTo>
                    <a:pt x="250050" y="47294"/>
                  </a:lnTo>
                  <a:lnTo>
                    <a:pt x="249415" y="50825"/>
                  </a:lnTo>
                  <a:lnTo>
                    <a:pt x="246862" y="54711"/>
                  </a:lnTo>
                  <a:lnTo>
                    <a:pt x="245046" y="55676"/>
                  </a:lnTo>
                  <a:lnTo>
                    <a:pt x="240042" y="55676"/>
                  </a:lnTo>
                  <a:lnTo>
                    <a:pt x="238036" y="54533"/>
                  </a:lnTo>
                  <a:lnTo>
                    <a:pt x="235000" y="49301"/>
                  </a:lnTo>
                  <a:lnTo>
                    <a:pt x="234137" y="44335"/>
                  </a:lnTo>
                  <a:lnTo>
                    <a:pt x="234137" y="32600"/>
                  </a:lnTo>
                  <a:lnTo>
                    <a:pt x="234810" y="29286"/>
                  </a:lnTo>
                  <a:lnTo>
                    <a:pt x="237502" y="25349"/>
                  </a:lnTo>
                  <a:lnTo>
                    <a:pt x="239344" y="24384"/>
                  </a:lnTo>
                  <a:lnTo>
                    <a:pt x="244411" y="24384"/>
                  </a:lnTo>
                  <a:lnTo>
                    <a:pt x="246418" y="25450"/>
                  </a:lnTo>
                  <a:lnTo>
                    <a:pt x="247700" y="27597"/>
                  </a:lnTo>
                  <a:lnTo>
                    <a:pt x="249250" y="30302"/>
                  </a:lnTo>
                  <a:lnTo>
                    <a:pt x="250050" y="35153"/>
                  </a:lnTo>
                  <a:lnTo>
                    <a:pt x="250050" y="20967"/>
                  </a:lnTo>
                  <a:lnTo>
                    <a:pt x="248653" y="20510"/>
                  </a:lnTo>
                  <a:lnTo>
                    <a:pt x="236067" y="20510"/>
                  </a:lnTo>
                  <a:lnTo>
                    <a:pt x="231241" y="22364"/>
                  </a:lnTo>
                  <a:lnTo>
                    <a:pt x="227888" y="26047"/>
                  </a:lnTo>
                  <a:lnTo>
                    <a:pt x="225094" y="29184"/>
                  </a:lnTo>
                  <a:lnTo>
                    <a:pt x="223710" y="33832"/>
                  </a:lnTo>
                  <a:lnTo>
                    <a:pt x="223710" y="46380"/>
                  </a:lnTo>
                  <a:lnTo>
                    <a:pt x="225221" y="51231"/>
                  </a:lnTo>
                  <a:lnTo>
                    <a:pt x="231317" y="57873"/>
                  </a:lnTo>
                  <a:lnTo>
                    <a:pt x="235737" y="59537"/>
                  </a:lnTo>
                  <a:lnTo>
                    <a:pt x="247510" y="59537"/>
                  </a:lnTo>
                  <a:lnTo>
                    <a:pt x="252145" y="57759"/>
                  </a:lnTo>
                  <a:lnTo>
                    <a:pt x="254076" y="55676"/>
                  </a:lnTo>
                  <a:lnTo>
                    <a:pt x="258800" y="50634"/>
                  </a:lnTo>
                  <a:lnTo>
                    <a:pt x="260464" y="45567"/>
                  </a:lnTo>
                  <a:lnTo>
                    <a:pt x="260464" y="32600"/>
                  </a:lnTo>
                  <a:close/>
                </a:path>
                <a:path w="287654" h="59690">
                  <a:moveTo>
                    <a:pt x="287197" y="55524"/>
                  </a:moveTo>
                  <a:lnTo>
                    <a:pt x="283146" y="55245"/>
                  </a:lnTo>
                  <a:lnTo>
                    <a:pt x="282321" y="54825"/>
                  </a:lnTo>
                  <a:lnTo>
                    <a:pt x="281660" y="53835"/>
                  </a:lnTo>
                  <a:lnTo>
                    <a:pt x="281355" y="28194"/>
                  </a:lnTo>
                  <a:lnTo>
                    <a:pt x="281876" y="876"/>
                  </a:lnTo>
                  <a:lnTo>
                    <a:pt x="280885" y="0"/>
                  </a:lnTo>
                  <a:lnTo>
                    <a:pt x="278472" y="965"/>
                  </a:lnTo>
                  <a:lnTo>
                    <a:pt x="272084" y="2781"/>
                  </a:lnTo>
                  <a:lnTo>
                    <a:pt x="265658" y="3784"/>
                  </a:lnTo>
                  <a:lnTo>
                    <a:pt x="265658" y="6032"/>
                  </a:lnTo>
                  <a:lnTo>
                    <a:pt x="270281" y="6324"/>
                  </a:lnTo>
                  <a:lnTo>
                    <a:pt x="271005" y="6781"/>
                  </a:lnTo>
                  <a:lnTo>
                    <a:pt x="271551" y="7988"/>
                  </a:lnTo>
                  <a:lnTo>
                    <a:pt x="271691" y="10871"/>
                  </a:lnTo>
                  <a:lnTo>
                    <a:pt x="271691" y="45732"/>
                  </a:lnTo>
                  <a:lnTo>
                    <a:pt x="271272" y="54203"/>
                  </a:lnTo>
                  <a:lnTo>
                    <a:pt x="270535" y="55067"/>
                  </a:lnTo>
                  <a:lnTo>
                    <a:pt x="269722" y="55308"/>
                  </a:lnTo>
                  <a:lnTo>
                    <a:pt x="265658" y="55524"/>
                  </a:lnTo>
                  <a:lnTo>
                    <a:pt x="265658" y="58737"/>
                  </a:lnTo>
                  <a:lnTo>
                    <a:pt x="276987" y="58496"/>
                  </a:lnTo>
                  <a:lnTo>
                    <a:pt x="287197" y="58737"/>
                  </a:lnTo>
                  <a:lnTo>
                    <a:pt x="287197" y="55524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16439" y="6975098"/>
              <a:ext cx="243357" cy="82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49840" y="6525660"/>
              <a:ext cx="294589" cy="1548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76002" y="6979196"/>
              <a:ext cx="112991" cy="810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16794" y="6975819"/>
              <a:ext cx="106133" cy="93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99445" y="6569029"/>
              <a:ext cx="111480" cy="751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13504" y="6981117"/>
              <a:ext cx="112331" cy="810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93939" y="6405892"/>
              <a:ext cx="956747" cy="796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41167" y="977950"/>
              <a:ext cx="2965958" cy="6996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41916" y="2047709"/>
              <a:ext cx="2881693" cy="8183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46107" y="2990202"/>
              <a:ext cx="292112" cy="872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76142" y="2990697"/>
              <a:ext cx="341909" cy="873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45485" y="5249075"/>
              <a:ext cx="483222" cy="873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42285" y="703376"/>
              <a:ext cx="737755" cy="878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48000" y="239763"/>
              <a:ext cx="706475" cy="1928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18407" y="231419"/>
              <a:ext cx="1056881" cy="1498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843081" y="234873"/>
              <a:ext cx="1057503" cy="1463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45244" y="6174193"/>
              <a:ext cx="1323835" cy="1131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44037" y="5494718"/>
              <a:ext cx="2820720" cy="3428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937979" y="3236760"/>
              <a:ext cx="2983687" cy="153130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42285" y="1801583"/>
              <a:ext cx="886066" cy="11215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572050" y="4855120"/>
              <a:ext cx="309321" cy="28321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49993" y="4861572"/>
              <a:ext cx="387743" cy="27190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20386" y="4780332"/>
              <a:ext cx="389451" cy="3894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002532" y="4875466"/>
              <a:ext cx="401789" cy="261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487178" y="5853646"/>
              <a:ext cx="263817" cy="28748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05211" y="5888342"/>
              <a:ext cx="370344" cy="2533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87531" y="5936878"/>
              <a:ext cx="277460" cy="16305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114721" y="5891682"/>
              <a:ext cx="255993" cy="25012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215583" y="1683931"/>
              <a:ext cx="1504683" cy="576949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3110306" y="5825020"/>
              <a:ext cx="2352675" cy="798830"/>
            </a:xfrm>
            <a:custGeom>
              <a:avLst/>
              <a:gdLst/>
              <a:ahLst/>
              <a:cxnLst/>
              <a:rect l="l" t="t" r="r" b="b"/>
              <a:pathLst>
                <a:path w="2352675" h="798829">
                  <a:moveTo>
                    <a:pt x="0" y="406171"/>
                  </a:moveTo>
                  <a:lnTo>
                    <a:pt x="2352319" y="406666"/>
                  </a:lnTo>
                </a:path>
                <a:path w="2352675" h="798829">
                  <a:moveTo>
                    <a:pt x="432511" y="2006"/>
                  </a:moveTo>
                  <a:lnTo>
                    <a:pt x="436575" y="798466"/>
                  </a:lnTo>
                </a:path>
                <a:path w="2352675" h="798829">
                  <a:moveTo>
                    <a:pt x="901242" y="0"/>
                  </a:moveTo>
                  <a:lnTo>
                    <a:pt x="905306" y="796447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0910" y="5990577"/>
              <a:ext cx="290195" cy="60325"/>
            </a:xfrm>
            <a:custGeom>
              <a:avLst/>
              <a:gdLst/>
              <a:ahLst/>
              <a:cxnLst/>
              <a:rect l="l" t="t" r="r" b="b"/>
              <a:pathLst>
                <a:path w="290195" h="60325">
                  <a:moveTo>
                    <a:pt x="57315" y="55740"/>
                  </a:moveTo>
                  <a:lnTo>
                    <a:pt x="45148" y="37871"/>
                  </a:lnTo>
                  <a:lnTo>
                    <a:pt x="36842" y="17284"/>
                  </a:lnTo>
                  <a:lnTo>
                    <a:pt x="33058" y="7899"/>
                  </a:lnTo>
                  <a:lnTo>
                    <a:pt x="33058" y="37706"/>
                  </a:lnTo>
                  <a:lnTo>
                    <a:pt x="30365" y="37807"/>
                  </a:lnTo>
                  <a:lnTo>
                    <a:pt x="27559" y="37871"/>
                  </a:lnTo>
                  <a:lnTo>
                    <a:pt x="21793" y="37871"/>
                  </a:lnTo>
                  <a:lnTo>
                    <a:pt x="19240" y="37807"/>
                  </a:lnTo>
                  <a:lnTo>
                    <a:pt x="16903" y="37706"/>
                  </a:lnTo>
                  <a:lnTo>
                    <a:pt x="24930" y="17284"/>
                  </a:lnTo>
                  <a:lnTo>
                    <a:pt x="33058" y="37706"/>
                  </a:lnTo>
                  <a:lnTo>
                    <a:pt x="33058" y="7899"/>
                  </a:lnTo>
                  <a:lnTo>
                    <a:pt x="31191" y="3251"/>
                  </a:lnTo>
                  <a:lnTo>
                    <a:pt x="25577" y="3251"/>
                  </a:lnTo>
                  <a:lnTo>
                    <a:pt x="9728" y="43751"/>
                  </a:lnTo>
                  <a:lnTo>
                    <a:pt x="7747" y="48539"/>
                  </a:lnTo>
                  <a:lnTo>
                    <a:pt x="0" y="55740"/>
                  </a:lnTo>
                  <a:lnTo>
                    <a:pt x="0" y="59309"/>
                  </a:lnTo>
                  <a:lnTo>
                    <a:pt x="2082" y="59156"/>
                  </a:lnTo>
                  <a:lnTo>
                    <a:pt x="4876" y="59067"/>
                  </a:lnTo>
                  <a:lnTo>
                    <a:pt x="12103" y="59067"/>
                  </a:lnTo>
                  <a:lnTo>
                    <a:pt x="15201" y="59156"/>
                  </a:lnTo>
                  <a:lnTo>
                    <a:pt x="17678" y="59309"/>
                  </a:lnTo>
                  <a:lnTo>
                    <a:pt x="17678" y="59067"/>
                  </a:lnTo>
                  <a:lnTo>
                    <a:pt x="17678" y="55740"/>
                  </a:lnTo>
                  <a:lnTo>
                    <a:pt x="14617" y="55486"/>
                  </a:lnTo>
                  <a:lnTo>
                    <a:pt x="12827" y="55219"/>
                  </a:lnTo>
                  <a:lnTo>
                    <a:pt x="11836" y="54737"/>
                  </a:lnTo>
                  <a:lnTo>
                    <a:pt x="11595" y="54317"/>
                  </a:lnTo>
                  <a:lnTo>
                    <a:pt x="11671" y="52793"/>
                  </a:lnTo>
                  <a:lnTo>
                    <a:pt x="12484" y="49834"/>
                  </a:lnTo>
                  <a:lnTo>
                    <a:pt x="13042" y="48018"/>
                  </a:lnTo>
                  <a:lnTo>
                    <a:pt x="15176" y="42329"/>
                  </a:lnTo>
                  <a:lnTo>
                    <a:pt x="17919" y="42278"/>
                  </a:lnTo>
                  <a:lnTo>
                    <a:pt x="29552" y="42278"/>
                  </a:lnTo>
                  <a:lnTo>
                    <a:pt x="34874" y="42329"/>
                  </a:lnTo>
                  <a:lnTo>
                    <a:pt x="38442" y="51854"/>
                  </a:lnTo>
                  <a:lnTo>
                    <a:pt x="38887" y="53276"/>
                  </a:lnTo>
                  <a:lnTo>
                    <a:pt x="38887" y="54737"/>
                  </a:lnTo>
                  <a:lnTo>
                    <a:pt x="38747" y="54991"/>
                  </a:lnTo>
                  <a:lnTo>
                    <a:pt x="37807" y="55448"/>
                  </a:lnTo>
                  <a:lnTo>
                    <a:pt x="36068" y="55600"/>
                  </a:lnTo>
                  <a:lnTo>
                    <a:pt x="33045" y="55740"/>
                  </a:lnTo>
                  <a:lnTo>
                    <a:pt x="33045" y="59309"/>
                  </a:lnTo>
                  <a:lnTo>
                    <a:pt x="37007" y="59156"/>
                  </a:lnTo>
                  <a:lnTo>
                    <a:pt x="41186" y="59067"/>
                  </a:lnTo>
                  <a:lnTo>
                    <a:pt x="49263" y="59067"/>
                  </a:lnTo>
                  <a:lnTo>
                    <a:pt x="53174" y="59156"/>
                  </a:lnTo>
                  <a:lnTo>
                    <a:pt x="57315" y="59309"/>
                  </a:lnTo>
                  <a:lnTo>
                    <a:pt x="57315" y="59067"/>
                  </a:lnTo>
                  <a:lnTo>
                    <a:pt x="57315" y="55740"/>
                  </a:lnTo>
                  <a:close/>
                </a:path>
                <a:path w="290195" h="60325">
                  <a:moveTo>
                    <a:pt x="82029" y="56070"/>
                  </a:moveTo>
                  <a:lnTo>
                    <a:pt x="77927" y="55791"/>
                  </a:lnTo>
                  <a:lnTo>
                    <a:pt x="77101" y="55372"/>
                  </a:lnTo>
                  <a:lnTo>
                    <a:pt x="76415" y="54368"/>
                  </a:lnTo>
                  <a:lnTo>
                    <a:pt x="76123" y="28498"/>
                  </a:lnTo>
                  <a:lnTo>
                    <a:pt x="76644" y="889"/>
                  </a:lnTo>
                  <a:lnTo>
                    <a:pt x="75641" y="0"/>
                  </a:lnTo>
                  <a:lnTo>
                    <a:pt x="73215" y="977"/>
                  </a:lnTo>
                  <a:lnTo>
                    <a:pt x="66763" y="2806"/>
                  </a:lnTo>
                  <a:lnTo>
                    <a:pt x="60274" y="3822"/>
                  </a:lnTo>
                  <a:lnTo>
                    <a:pt x="60274" y="6096"/>
                  </a:lnTo>
                  <a:lnTo>
                    <a:pt x="64935" y="6400"/>
                  </a:lnTo>
                  <a:lnTo>
                    <a:pt x="65671" y="6858"/>
                  </a:lnTo>
                  <a:lnTo>
                    <a:pt x="66217" y="8077"/>
                  </a:lnTo>
                  <a:lnTo>
                    <a:pt x="66433" y="40500"/>
                  </a:lnTo>
                  <a:lnTo>
                    <a:pt x="65938" y="54737"/>
                  </a:lnTo>
                  <a:lnTo>
                    <a:pt x="65189" y="55600"/>
                  </a:lnTo>
                  <a:lnTo>
                    <a:pt x="64376" y="55841"/>
                  </a:lnTo>
                  <a:lnTo>
                    <a:pt x="60274" y="56070"/>
                  </a:lnTo>
                  <a:lnTo>
                    <a:pt x="60274" y="59309"/>
                  </a:lnTo>
                  <a:lnTo>
                    <a:pt x="71704" y="59067"/>
                  </a:lnTo>
                  <a:lnTo>
                    <a:pt x="82029" y="59309"/>
                  </a:lnTo>
                  <a:lnTo>
                    <a:pt x="82029" y="56070"/>
                  </a:lnTo>
                  <a:close/>
                </a:path>
                <a:path w="290195" h="60325">
                  <a:moveTo>
                    <a:pt x="130683" y="56070"/>
                  </a:moveTo>
                  <a:lnTo>
                    <a:pt x="129349" y="55930"/>
                  </a:lnTo>
                  <a:lnTo>
                    <a:pt x="128358" y="55537"/>
                  </a:lnTo>
                  <a:lnTo>
                    <a:pt x="126479" y="53898"/>
                  </a:lnTo>
                  <a:lnTo>
                    <a:pt x="110959" y="35725"/>
                  </a:lnTo>
                  <a:lnTo>
                    <a:pt x="119367" y="28003"/>
                  </a:lnTo>
                  <a:lnTo>
                    <a:pt x="122504" y="25603"/>
                  </a:lnTo>
                  <a:lnTo>
                    <a:pt x="123672" y="25209"/>
                  </a:lnTo>
                  <a:lnTo>
                    <a:pt x="128181" y="24866"/>
                  </a:lnTo>
                  <a:lnTo>
                    <a:pt x="128181" y="21615"/>
                  </a:lnTo>
                  <a:lnTo>
                    <a:pt x="126288" y="21780"/>
                  </a:lnTo>
                  <a:lnTo>
                    <a:pt x="117957" y="21615"/>
                  </a:lnTo>
                  <a:lnTo>
                    <a:pt x="112255" y="28308"/>
                  </a:lnTo>
                  <a:lnTo>
                    <a:pt x="106718" y="34010"/>
                  </a:lnTo>
                  <a:lnTo>
                    <a:pt x="101358" y="38735"/>
                  </a:lnTo>
                  <a:lnTo>
                    <a:pt x="101676" y="685"/>
                  </a:lnTo>
                  <a:lnTo>
                    <a:pt x="101473" y="330"/>
                  </a:lnTo>
                  <a:lnTo>
                    <a:pt x="96380" y="2108"/>
                  </a:lnTo>
                  <a:lnTo>
                    <a:pt x="92163" y="3073"/>
                  </a:lnTo>
                  <a:lnTo>
                    <a:pt x="86004" y="3822"/>
                  </a:lnTo>
                  <a:lnTo>
                    <a:pt x="86004" y="6667"/>
                  </a:lnTo>
                  <a:lnTo>
                    <a:pt x="90055" y="6870"/>
                  </a:lnTo>
                  <a:lnTo>
                    <a:pt x="91160" y="7772"/>
                  </a:lnTo>
                  <a:lnTo>
                    <a:pt x="91770" y="22618"/>
                  </a:lnTo>
                  <a:lnTo>
                    <a:pt x="91528" y="54216"/>
                  </a:lnTo>
                  <a:lnTo>
                    <a:pt x="91186" y="55118"/>
                  </a:lnTo>
                  <a:lnTo>
                    <a:pt x="90309" y="55765"/>
                  </a:lnTo>
                  <a:lnTo>
                    <a:pt x="86004" y="56070"/>
                  </a:lnTo>
                  <a:lnTo>
                    <a:pt x="86004" y="59309"/>
                  </a:lnTo>
                  <a:lnTo>
                    <a:pt x="92011" y="59156"/>
                  </a:lnTo>
                  <a:lnTo>
                    <a:pt x="107276" y="59309"/>
                  </a:lnTo>
                  <a:lnTo>
                    <a:pt x="107276" y="56070"/>
                  </a:lnTo>
                  <a:lnTo>
                    <a:pt x="102971" y="55714"/>
                  </a:lnTo>
                  <a:lnTo>
                    <a:pt x="101930" y="54864"/>
                  </a:lnTo>
                  <a:lnTo>
                    <a:pt x="101523" y="52946"/>
                  </a:lnTo>
                  <a:lnTo>
                    <a:pt x="101358" y="50431"/>
                  </a:lnTo>
                  <a:lnTo>
                    <a:pt x="101358" y="40322"/>
                  </a:lnTo>
                  <a:lnTo>
                    <a:pt x="103568" y="42506"/>
                  </a:lnTo>
                  <a:lnTo>
                    <a:pt x="112331" y="52641"/>
                  </a:lnTo>
                  <a:lnTo>
                    <a:pt x="117348" y="59309"/>
                  </a:lnTo>
                  <a:lnTo>
                    <a:pt x="119151" y="59156"/>
                  </a:lnTo>
                  <a:lnTo>
                    <a:pt x="130683" y="59309"/>
                  </a:lnTo>
                  <a:lnTo>
                    <a:pt x="130683" y="56070"/>
                  </a:lnTo>
                  <a:close/>
                </a:path>
                <a:path w="290195" h="60325">
                  <a:moveTo>
                    <a:pt x="171996" y="32918"/>
                  </a:moveTo>
                  <a:lnTo>
                    <a:pt x="170535" y="28194"/>
                  </a:lnTo>
                  <a:lnTo>
                    <a:pt x="167055" y="24625"/>
                  </a:lnTo>
                  <a:lnTo>
                    <a:pt x="164706" y="22212"/>
                  </a:lnTo>
                  <a:lnTo>
                    <a:pt x="161467" y="21183"/>
                  </a:lnTo>
                  <a:lnTo>
                    <a:pt x="161467" y="35509"/>
                  </a:lnTo>
                  <a:lnTo>
                    <a:pt x="161467" y="47764"/>
                  </a:lnTo>
                  <a:lnTo>
                    <a:pt x="160832" y="51320"/>
                  </a:lnTo>
                  <a:lnTo>
                    <a:pt x="158254" y="55257"/>
                  </a:lnTo>
                  <a:lnTo>
                    <a:pt x="156425" y="56222"/>
                  </a:lnTo>
                  <a:lnTo>
                    <a:pt x="151358" y="56222"/>
                  </a:lnTo>
                  <a:lnTo>
                    <a:pt x="149339" y="55079"/>
                  </a:lnTo>
                  <a:lnTo>
                    <a:pt x="146278" y="49784"/>
                  </a:lnTo>
                  <a:lnTo>
                    <a:pt x="145402" y="44767"/>
                  </a:lnTo>
                  <a:lnTo>
                    <a:pt x="145402" y="32918"/>
                  </a:lnTo>
                  <a:lnTo>
                    <a:pt x="146075" y="29578"/>
                  </a:lnTo>
                  <a:lnTo>
                    <a:pt x="148793" y="25615"/>
                  </a:lnTo>
                  <a:lnTo>
                    <a:pt x="150660" y="24625"/>
                  </a:lnTo>
                  <a:lnTo>
                    <a:pt x="155790" y="24625"/>
                  </a:lnTo>
                  <a:lnTo>
                    <a:pt x="157797" y="25704"/>
                  </a:lnTo>
                  <a:lnTo>
                    <a:pt x="159105" y="27876"/>
                  </a:lnTo>
                  <a:lnTo>
                    <a:pt x="160680" y="30607"/>
                  </a:lnTo>
                  <a:lnTo>
                    <a:pt x="161467" y="35509"/>
                  </a:lnTo>
                  <a:lnTo>
                    <a:pt x="161467" y="21183"/>
                  </a:lnTo>
                  <a:lnTo>
                    <a:pt x="160070" y="20726"/>
                  </a:lnTo>
                  <a:lnTo>
                    <a:pt x="147358" y="20726"/>
                  </a:lnTo>
                  <a:lnTo>
                    <a:pt x="142481" y="22593"/>
                  </a:lnTo>
                  <a:lnTo>
                    <a:pt x="139090" y="26314"/>
                  </a:lnTo>
                  <a:lnTo>
                    <a:pt x="136283" y="29476"/>
                  </a:lnTo>
                  <a:lnTo>
                    <a:pt x="134874" y="34175"/>
                  </a:lnTo>
                  <a:lnTo>
                    <a:pt x="134874" y="46837"/>
                  </a:lnTo>
                  <a:lnTo>
                    <a:pt x="136398" y="51739"/>
                  </a:lnTo>
                  <a:lnTo>
                    <a:pt x="142557" y="58445"/>
                  </a:lnTo>
                  <a:lnTo>
                    <a:pt x="147027" y="60121"/>
                  </a:lnTo>
                  <a:lnTo>
                    <a:pt x="158915" y="60121"/>
                  </a:lnTo>
                  <a:lnTo>
                    <a:pt x="163588" y="58318"/>
                  </a:lnTo>
                  <a:lnTo>
                    <a:pt x="165544" y="56222"/>
                  </a:lnTo>
                  <a:lnTo>
                    <a:pt x="170319" y="51142"/>
                  </a:lnTo>
                  <a:lnTo>
                    <a:pt x="171996" y="46024"/>
                  </a:lnTo>
                  <a:lnTo>
                    <a:pt x="171996" y="32918"/>
                  </a:lnTo>
                  <a:close/>
                </a:path>
                <a:path w="290195" h="60325">
                  <a:moveTo>
                    <a:pt x="221373" y="56070"/>
                  </a:moveTo>
                  <a:lnTo>
                    <a:pt x="217576" y="55778"/>
                  </a:lnTo>
                  <a:lnTo>
                    <a:pt x="216344" y="54991"/>
                  </a:lnTo>
                  <a:lnTo>
                    <a:pt x="216014" y="53924"/>
                  </a:lnTo>
                  <a:lnTo>
                    <a:pt x="216065" y="29159"/>
                  </a:lnTo>
                  <a:lnTo>
                    <a:pt x="215138" y="25895"/>
                  </a:lnTo>
                  <a:lnTo>
                    <a:pt x="211366" y="21755"/>
                  </a:lnTo>
                  <a:lnTo>
                    <a:pt x="208407" y="20726"/>
                  </a:lnTo>
                  <a:lnTo>
                    <a:pt x="202641" y="20726"/>
                  </a:lnTo>
                  <a:lnTo>
                    <a:pt x="201066" y="21005"/>
                  </a:lnTo>
                  <a:lnTo>
                    <a:pt x="199199" y="21767"/>
                  </a:lnTo>
                  <a:lnTo>
                    <a:pt x="192328" y="27711"/>
                  </a:lnTo>
                  <a:lnTo>
                    <a:pt x="192557" y="330"/>
                  </a:lnTo>
                  <a:lnTo>
                    <a:pt x="188988" y="1625"/>
                  </a:lnTo>
                  <a:lnTo>
                    <a:pt x="186575" y="2324"/>
                  </a:lnTo>
                  <a:lnTo>
                    <a:pt x="180721" y="3530"/>
                  </a:lnTo>
                  <a:lnTo>
                    <a:pt x="176923" y="3822"/>
                  </a:lnTo>
                  <a:lnTo>
                    <a:pt x="176923" y="6667"/>
                  </a:lnTo>
                  <a:lnTo>
                    <a:pt x="181368" y="6997"/>
                  </a:lnTo>
                  <a:lnTo>
                    <a:pt x="182194" y="7823"/>
                  </a:lnTo>
                  <a:lnTo>
                    <a:pt x="182410" y="9232"/>
                  </a:lnTo>
                  <a:lnTo>
                    <a:pt x="182613" y="18021"/>
                  </a:lnTo>
                  <a:lnTo>
                    <a:pt x="182460" y="54089"/>
                  </a:lnTo>
                  <a:lnTo>
                    <a:pt x="182067" y="55079"/>
                  </a:lnTo>
                  <a:lnTo>
                    <a:pt x="181229" y="55714"/>
                  </a:lnTo>
                  <a:lnTo>
                    <a:pt x="176923" y="56070"/>
                  </a:lnTo>
                  <a:lnTo>
                    <a:pt x="176923" y="59309"/>
                  </a:lnTo>
                  <a:lnTo>
                    <a:pt x="180428" y="59156"/>
                  </a:lnTo>
                  <a:lnTo>
                    <a:pt x="198297" y="59309"/>
                  </a:lnTo>
                  <a:lnTo>
                    <a:pt x="198297" y="56070"/>
                  </a:lnTo>
                  <a:lnTo>
                    <a:pt x="193916" y="55689"/>
                  </a:lnTo>
                  <a:lnTo>
                    <a:pt x="193078" y="55257"/>
                  </a:lnTo>
                  <a:lnTo>
                    <a:pt x="192519" y="54267"/>
                  </a:lnTo>
                  <a:lnTo>
                    <a:pt x="192214" y="34772"/>
                  </a:lnTo>
                  <a:lnTo>
                    <a:pt x="192443" y="32804"/>
                  </a:lnTo>
                  <a:lnTo>
                    <a:pt x="193382" y="30695"/>
                  </a:lnTo>
                  <a:lnTo>
                    <a:pt x="194221" y="29794"/>
                  </a:lnTo>
                  <a:lnTo>
                    <a:pt x="196659" y="28257"/>
                  </a:lnTo>
                  <a:lnTo>
                    <a:pt x="198056" y="27876"/>
                  </a:lnTo>
                  <a:lnTo>
                    <a:pt x="202272" y="27876"/>
                  </a:lnTo>
                  <a:lnTo>
                    <a:pt x="204089" y="28892"/>
                  </a:lnTo>
                  <a:lnTo>
                    <a:pt x="205867" y="32550"/>
                  </a:lnTo>
                  <a:lnTo>
                    <a:pt x="206248" y="36741"/>
                  </a:lnTo>
                  <a:lnTo>
                    <a:pt x="206248" y="48475"/>
                  </a:lnTo>
                  <a:lnTo>
                    <a:pt x="205460" y="58635"/>
                  </a:lnTo>
                  <a:lnTo>
                    <a:pt x="205955" y="59309"/>
                  </a:lnTo>
                  <a:lnTo>
                    <a:pt x="208381" y="59156"/>
                  </a:lnTo>
                  <a:lnTo>
                    <a:pt x="221373" y="59309"/>
                  </a:lnTo>
                  <a:lnTo>
                    <a:pt x="221373" y="56070"/>
                  </a:lnTo>
                  <a:close/>
                </a:path>
                <a:path w="290195" h="60325">
                  <a:moveTo>
                    <a:pt x="263004" y="32918"/>
                  </a:moveTo>
                  <a:lnTo>
                    <a:pt x="261543" y="28194"/>
                  </a:lnTo>
                  <a:lnTo>
                    <a:pt x="258064" y="24625"/>
                  </a:lnTo>
                  <a:lnTo>
                    <a:pt x="255714" y="22212"/>
                  </a:lnTo>
                  <a:lnTo>
                    <a:pt x="252476" y="21183"/>
                  </a:lnTo>
                  <a:lnTo>
                    <a:pt x="252476" y="35509"/>
                  </a:lnTo>
                  <a:lnTo>
                    <a:pt x="252476" y="47764"/>
                  </a:lnTo>
                  <a:lnTo>
                    <a:pt x="251841" y="51320"/>
                  </a:lnTo>
                  <a:lnTo>
                    <a:pt x="249262" y="55257"/>
                  </a:lnTo>
                  <a:lnTo>
                    <a:pt x="247434" y="56222"/>
                  </a:lnTo>
                  <a:lnTo>
                    <a:pt x="242379" y="56222"/>
                  </a:lnTo>
                  <a:lnTo>
                    <a:pt x="240347" y="55079"/>
                  </a:lnTo>
                  <a:lnTo>
                    <a:pt x="237274" y="49784"/>
                  </a:lnTo>
                  <a:lnTo>
                    <a:pt x="236410" y="44767"/>
                  </a:lnTo>
                  <a:lnTo>
                    <a:pt x="236410" y="32918"/>
                  </a:lnTo>
                  <a:lnTo>
                    <a:pt x="237083" y="29578"/>
                  </a:lnTo>
                  <a:lnTo>
                    <a:pt x="239814" y="25615"/>
                  </a:lnTo>
                  <a:lnTo>
                    <a:pt x="241681" y="24625"/>
                  </a:lnTo>
                  <a:lnTo>
                    <a:pt x="246786" y="24625"/>
                  </a:lnTo>
                  <a:lnTo>
                    <a:pt x="248805" y="25704"/>
                  </a:lnTo>
                  <a:lnTo>
                    <a:pt x="250113" y="27876"/>
                  </a:lnTo>
                  <a:lnTo>
                    <a:pt x="251675" y="30607"/>
                  </a:lnTo>
                  <a:lnTo>
                    <a:pt x="252476" y="35509"/>
                  </a:lnTo>
                  <a:lnTo>
                    <a:pt x="252476" y="21183"/>
                  </a:lnTo>
                  <a:lnTo>
                    <a:pt x="251066" y="20726"/>
                  </a:lnTo>
                  <a:lnTo>
                    <a:pt x="238366" y="20726"/>
                  </a:lnTo>
                  <a:lnTo>
                    <a:pt x="233489" y="22593"/>
                  </a:lnTo>
                  <a:lnTo>
                    <a:pt x="230111" y="26314"/>
                  </a:lnTo>
                  <a:lnTo>
                    <a:pt x="227291" y="29476"/>
                  </a:lnTo>
                  <a:lnTo>
                    <a:pt x="225882" y="34175"/>
                  </a:lnTo>
                  <a:lnTo>
                    <a:pt x="225882" y="46837"/>
                  </a:lnTo>
                  <a:lnTo>
                    <a:pt x="227418" y="51739"/>
                  </a:lnTo>
                  <a:lnTo>
                    <a:pt x="233565" y="58445"/>
                  </a:lnTo>
                  <a:lnTo>
                    <a:pt x="238036" y="60121"/>
                  </a:lnTo>
                  <a:lnTo>
                    <a:pt x="249910" y="60121"/>
                  </a:lnTo>
                  <a:lnTo>
                    <a:pt x="254584" y="58318"/>
                  </a:lnTo>
                  <a:lnTo>
                    <a:pt x="256552" y="56222"/>
                  </a:lnTo>
                  <a:lnTo>
                    <a:pt x="261327" y="51142"/>
                  </a:lnTo>
                  <a:lnTo>
                    <a:pt x="263004" y="46024"/>
                  </a:lnTo>
                  <a:lnTo>
                    <a:pt x="263004" y="32918"/>
                  </a:lnTo>
                  <a:close/>
                </a:path>
                <a:path w="290195" h="60325">
                  <a:moveTo>
                    <a:pt x="289991" y="56070"/>
                  </a:moveTo>
                  <a:lnTo>
                    <a:pt x="285902" y="55791"/>
                  </a:lnTo>
                  <a:lnTo>
                    <a:pt x="285064" y="55372"/>
                  </a:lnTo>
                  <a:lnTo>
                    <a:pt x="284391" y="54368"/>
                  </a:lnTo>
                  <a:lnTo>
                    <a:pt x="284099" y="28498"/>
                  </a:lnTo>
                  <a:lnTo>
                    <a:pt x="284619" y="889"/>
                  </a:lnTo>
                  <a:lnTo>
                    <a:pt x="283616" y="0"/>
                  </a:lnTo>
                  <a:lnTo>
                    <a:pt x="281178" y="977"/>
                  </a:lnTo>
                  <a:lnTo>
                    <a:pt x="274739" y="2806"/>
                  </a:lnTo>
                  <a:lnTo>
                    <a:pt x="268236" y="3822"/>
                  </a:lnTo>
                  <a:lnTo>
                    <a:pt x="268236" y="6096"/>
                  </a:lnTo>
                  <a:lnTo>
                    <a:pt x="272897" y="6400"/>
                  </a:lnTo>
                  <a:lnTo>
                    <a:pt x="273646" y="6858"/>
                  </a:lnTo>
                  <a:lnTo>
                    <a:pt x="274193" y="8077"/>
                  </a:lnTo>
                  <a:lnTo>
                    <a:pt x="274332" y="10985"/>
                  </a:lnTo>
                  <a:lnTo>
                    <a:pt x="274332" y="46177"/>
                  </a:lnTo>
                  <a:lnTo>
                    <a:pt x="273900" y="54737"/>
                  </a:lnTo>
                  <a:lnTo>
                    <a:pt x="273164" y="55600"/>
                  </a:lnTo>
                  <a:lnTo>
                    <a:pt x="272351" y="55841"/>
                  </a:lnTo>
                  <a:lnTo>
                    <a:pt x="268236" y="56070"/>
                  </a:lnTo>
                  <a:lnTo>
                    <a:pt x="268236" y="59309"/>
                  </a:lnTo>
                  <a:lnTo>
                    <a:pt x="279679" y="59067"/>
                  </a:lnTo>
                  <a:lnTo>
                    <a:pt x="289991" y="59309"/>
                  </a:lnTo>
                  <a:lnTo>
                    <a:pt x="289991" y="5607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7649" y="6393489"/>
              <a:ext cx="245732" cy="837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25278" y="5939662"/>
              <a:ext cx="297446" cy="156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51694" y="6397622"/>
              <a:ext cx="113233" cy="81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93858" y="6394213"/>
              <a:ext cx="107162" cy="94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80243" y="5983452"/>
              <a:ext cx="112560" cy="75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94441" y="6399563"/>
              <a:ext cx="113423" cy="817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77633" y="5818765"/>
              <a:ext cx="966031" cy="8045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21647" y="2264930"/>
              <a:ext cx="766876" cy="970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21647" y="1177289"/>
              <a:ext cx="638517" cy="760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24962" y="3225088"/>
              <a:ext cx="252806" cy="755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10597" y="3225520"/>
              <a:ext cx="295909" cy="756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24847" y="5021529"/>
              <a:ext cx="2494076" cy="2264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21647" y="2501214"/>
              <a:ext cx="2389009" cy="5861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24416" y="4785779"/>
              <a:ext cx="418210" cy="756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27565" y="707986"/>
              <a:ext cx="713346" cy="1946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04653" y="707986"/>
              <a:ext cx="441845" cy="1428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13110" y="703046"/>
              <a:ext cx="1067790" cy="1478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24212" y="5603608"/>
              <a:ext cx="1145743" cy="9791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23349" y="1421028"/>
              <a:ext cx="2505976" cy="7063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20987" y="3443249"/>
              <a:ext cx="2395321" cy="9645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807879" y="4496688"/>
              <a:ext cx="347433" cy="2235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02263" y="4441482"/>
              <a:ext cx="372071" cy="37207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276191" y="4472660"/>
              <a:ext cx="369950" cy="2509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444087" y="4742624"/>
              <a:ext cx="7480" cy="56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421189" y="4490466"/>
              <a:ext cx="283083" cy="22733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444087" y="5358003"/>
              <a:ext cx="254292" cy="14279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885718" y="5359540"/>
              <a:ext cx="222428" cy="16567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341177" y="5297716"/>
              <a:ext cx="287235" cy="19920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772533" y="5345344"/>
              <a:ext cx="250756" cy="16904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01524" y="1752918"/>
              <a:ext cx="1449539" cy="569908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645"/>
            <a:ext cx="10584180" cy="7344409"/>
          </a:xfrm>
          <a:custGeom>
            <a:avLst/>
            <a:gdLst/>
            <a:ahLst/>
            <a:cxnLst/>
            <a:rect l="l" t="t" r="r" b="b"/>
            <a:pathLst>
              <a:path w="10584180" h="7344409">
                <a:moveTo>
                  <a:pt x="0" y="7344410"/>
                </a:moveTo>
                <a:lnTo>
                  <a:pt x="10584002" y="7344410"/>
                </a:lnTo>
                <a:lnTo>
                  <a:pt x="10584002" y="0"/>
                </a:lnTo>
                <a:lnTo>
                  <a:pt x="0" y="0"/>
                </a:lnTo>
                <a:lnTo>
                  <a:pt x="0" y="734441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0" y="2360"/>
              <a:ext cx="10692003" cy="75552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75033" y="2655925"/>
              <a:ext cx="1855863" cy="2155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999" y="5216804"/>
              <a:ext cx="5382260" cy="2235200"/>
            </a:xfrm>
            <a:custGeom>
              <a:avLst/>
              <a:gdLst/>
              <a:ahLst/>
              <a:cxnLst/>
              <a:rect l="l" t="t" r="r" b="b"/>
              <a:pathLst>
                <a:path w="5382260" h="2235200">
                  <a:moveTo>
                    <a:pt x="5381842" y="0"/>
                  </a:moveTo>
                  <a:lnTo>
                    <a:pt x="0" y="0"/>
                  </a:lnTo>
                  <a:lnTo>
                    <a:pt x="0" y="2235201"/>
                  </a:lnTo>
                  <a:lnTo>
                    <a:pt x="5381842" y="2235201"/>
                  </a:lnTo>
                  <a:lnTo>
                    <a:pt x="5381842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81576" y="602842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16484" y="0"/>
                  </a:moveTo>
                  <a:lnTo>
                    <a:pt x="9296" y="0"/>
                  </a:lnTo>
                  <a:lnTo>
                    <a:pt x="6235" y="1257"/>
                  </a:lnTo>
                  <a:lnTo>
                    <a:pt x="1231" y="6299"/>
                  </a:lnTo>
                  <a:lnTo>
                    <a:pt x="0" y="9321"/>
                  </a:lnTo>
                  <a:lnTo>
                    <a:pt x="0" y="16421"/>
                  </a:lnTo>
                  <a:lnTo>
                    <a:pt x="1257" y="19456"/>
                  </a:lnTo>
                  <a:lnTo>
                    <a:pt x="6324" y="24485"/>
                  </a:lnTo>
                  <a:lnTo>
                    <a:pt x="9347" y="25755"/>
                  </a:lnTo>
                  <a:lnTo>
                    <a:pt x="16484" y="25755"/>
                  </a:lnTo>
                  <a:lnTo>
                    <a:pt x="19507" y="24485"/>
                  </a:lnTo>
                  <a:lnTo>
                    <a:pt x="24511" y="19456"/>
                  </a:lnTo>
                  <a:lnTo>
                    <a:pt x="25755" y="16421"/>
                  </a:lnTo>
                  <a:lnTo>
                    <a:pt x="25755" y="9270"/>
                  </a:lnTo>
                  <a:lnTo>
                    <a:pt x="24511" y="6248"/>
                  </a:lnTo>
                  <a:lnTo>
                    <a:pt x="19507" y="1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4567" y="5931979"/>
              <a:ext cx="4847624" cy="7525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8778" y="5466473"/>
              <a:ext cx="1084327" cy="1743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3411" y="6913408"/>
              <a:ext cx="4544195" cy="359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108305"/>
                  </a:moveTo>
                  <a:lnTo>
                    <a:pt x="10584002" y="108305"/>
                  </a:lnTo>
                  <a:lnTo>
                    <a:pt x="10584002" y="7452322"/>
                  </a:lnTo>
                  <a:lnTo>
                    <a:pt x="10692003" y="7452322"/>
                  </a:lnTo>
                  <a:lnTo>
                    <a:pt x="10692003" y="1083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107950"/>
                  </a:lnTo>
                  <a:lnTo>
                    <a:pt x="0" y="7452360"/>
                  </a:lnTo>
                  <a:lnTo>
                    <a:pt x="0" y="7560310"/>
                  </a:lnTo>
                  <a:lnTo>
                    <a:pt x="10692003" y="7560310"/>
                  </a:lnTo>
                  <a:lnTo>
                    <a:pt x="10692003" y="7452360"/>
                  </a:lnTo>
                  <a:lnTo>
                    <a:pt x="107988" y="7452360"/>
                  </a:lnTo>
                  <a:lnTo>
                    <a:pt x="107988" y="107950"/>
                  </a:lnTo>
                  <a:lnTo>
                    <a:pt x="10692003" y="10795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27985" y="334073"/>
              <a:ext cx="916584" cy="260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31488" y="275449"/>
              <a:ext cx="720090" cy="250190"/>
            </a:xfrm>
            <a:custGeom>
              <a:avLst/>
              <a:gdLst/>
              <a:ahLst/>
              <a:cxnLst/>
              <a:rect l="l" t="t" r="r" b="b"/>
              <a:pathLst>
                <a:path w="720089" h="250190">
                  <a:moveTo>
                    <a:pt x="108292" y="0"/>
                  </a:moveTo>
                  <a:lnTo>
                    <a:pt x="97066" y="0"/>
                  </a:lnTo>
                  <a:lnTo>
                    <a:pt x="65455" y="26974"/>
                  </a:lnTo>
                  <a:lnTo>
                    <a:pt x="35521" y="0"/>
                  </a:lnTo>
                  <a:lnTo>
                    <a:pt x="24828" y="0"/>
                  </a:lnTo>
                  <a:lnTo>
                    <a:pt x="57442" y="45974"/>
                  </a:lnTo>
                  <a:lnTo>
                    <a:pt x="72555" y="45974"/>
                  </a:lnTo>
                  <a:lnTo>
                    <a:pt x="87312" y="26974"/>
                  </a:lnTo>
                  <a:lnTo>
                    <a:pt x="108292" y="0"/>
                  </a:lnTo>
                  <a:close/>
                </a:path>
                <a:path w="720089" h="250190">
                  <a:moveTo>
                    <a:pt x="134442" y="183718"/>
                  </a:moveTo>
                  <a:lnTo>
                    <a:pt x="117373" y="144081"/>
                  </a:lnTo>
                  <a:lnTo>
                    <a:pt x="69215" y="132143"/>
                  </a:lnTo>
                  <a:lnTo>
                    <a:pt x="60502" y="130352"/>
                  </a:lnTo>
                  <a:lnTo>
                    <a:pt x="34074" y="108432"/>
                  </a:lnTo>
                  <a:lnTo>
                    <a:pt x="34124" y="93167"/>
                  </a:lnTo>
                  <a:lnTo>
                    <a:pt x="71132" y="70739"/>
                  </a:lnTo>
                  <a:lnTo>
                    <a:pt x="79679" y="70739"/>
                  </a:lnTo>
                  <a:lnTo>
                    <a:pt x="108292" y="108216"/>
                  </a:lnTo>
                  <a:lnTo>
                    <a:pt x="119392" y="108216"/>
                  </a:lnTo>
                  <a:lnTo>
                    <a:pt x="123888" y="69176"/>
                  </a:lnTo>
                  <a:lnTo>
                    <a:pt x="122605" y="65963"/>
                  </a:lnTo>
                  <a:lnTo>
                    <a:pt x="80810" y="56299"/>
                  </a:lnTo>
                  <a:lnTo>
                    <a:pt x="73698" y="56146"/>
                  </a:lnTo>
                  <a:lnTo>
                    <a:pt x="56222" y="57251"/>
                  </a:lnTo>
                  <a:lnTo>
                    <a:pt x="19151" y="73672"/>
                  </a:lnTo>
                  <a:lnTo>
                    <a:pt x="2108" y="116509"/>
                  </a:lnTo>
                  <a:lnTo>
                    <a:pt x="2476" y="123774"/>
                  </a:lnTo>
                  <a:lnTo>
                    <a:pt x="25006" y="158445"/>
                  </a:lnTo>
                  <a:lnTo>
                    <a:pt x="66078" y="168389"/>
                  </a:lnTo>
                  <a:lnTo>
                    <a:pt x="75514" y="170218"/>
                  </a:lnTo>
                  <a:lnTo>
                    <a:pt x="101168" y="190868"/>
                  </a:lnTo>
                  <a:lnTo>
                    <a:pt x="101168" y="200139"/>
                  </a:lnTo>
                  <a:lnTo>
                    <a:pt x="77482" y="232803"/>
                  </a:lnTo>
                  <a:lnTo>
                    <a:pt x="61099" y="235318"/>
                  </a:lnTo>
                  <a:lnTo>
                    <a:pt x="54013" y="235318"/>
                  </a:lnTo>
                  <a:lnTo>
                    <a:pt x="17297" y="216052"/>
                  </a:lnTo>
                  <a:lnTo>
                    <a:pt x="15316" y="190411"/>
                  </a:lnTo>
                  <a:lnTo>
                    <a:pt x="4216" y="190411"/>
                  </a:lnTo>
                  <a:lnTo>
                    <a:pt x="1536" y="229806"/>
                  </a:lnTo>
                  <a:lnTo>
                    <a:pt x="0" y="236054"/>
                  </a:lnTo>
                  <a:lnTo>
                    <a:pt x="6959" y="239509"/>
                  </a:lnTo>
                  <a:lnTo>
                    <a:pt x="48590" y="249707"/>
                  </a:lnTo>
                  <a:lnTo>
                    <a:pt x="56476" y="249897"/>
                  </a:lnTo>
                  <a:lnTo>
                    <a:pt x="73609" y="248729"/>
                  </a:lnTo>
                  <a:lnTo>
                    <a:pt x="88836" y="245198"/>
                  </a:lnTo>
                  <a:lnTo>
                    <a:pt x="102158" y="239306"/>
                  </a:lnTo>
                  <a:lnTo>
                    <a:pt x="107670" y="235318"/>
                  </a:lnTo>
                  <a:lnTo>
                    <a:pt x="113576" y="231051"/>
                  </a:lnTo>
                  <a:lnTo>
                    <a:pt x="122707" y="221005"/>
                  </a:lnTo>
                  <a:lnTo>
                    <a:pt x="129222" y="209765"/>
                  </a:lnTo>
                  <a:lnTo>
                    <a:pt x="133134" y="197332"/>
                  </a:lnTo>
                  <a:lnTo>
                    <a:pt x="134442" y="183718"/>
                  </a:lnTo>
                  <a:close/>
                </a:path>
                <a:path w="720089" h="250190">
                  <a:moveTo>
                    <a:pt x="304787" y="236131"/>
                  </a:moveTo>
                  <a:lnTo>
                    <a:pt x="271018" y="206108"/>
                  </a:lnTo>
                  <a:lnTo>
                    <a:pt x="237998" y="167246"/>
                  </a:lnTo>
                  <a:lnTo>
                    <a:pt x="266090" y="141528"/>
                  </a:lnTo>
                  <a:lnTo>
                    <a:pt x="296341" y="130454"/>
                  </a:lnTo>
                  <a:lnTo>
                    <a:pt x="296341" y="119443"/>
                  </a:lnTo>
                  <a:lnTo>
                    <a:pt x="289902" y="120002"/>
                  </a:lnTo>
                  <a:lnTo>
                    <a:pt x="283794" y="120269"/>
                  </a:lnTo>
                  <a:lnTo>
                    <a:pt x="273265" y="120269"/>
                  </a:lnTo>
                  <a:lnTo>
                    <a:pt x="261696" y="119443"/>
                  </a:lnTo>
                  <a:lnTo>
                    <a:pt x="247294" y="135826"/>
                  </a:lnTo>
                  <a:lnTo>
                    <a:pt x="233121" y="150939"/>
                  </a:lnTo>
                  <a:lnTo>
                    <a:pt x="219176" y="164807"/>
                  </a:lnTo>
                  <a:lnTo>
                    <a:pt x="205460" y="177431"/>
                  </a:lnTo>
                  <a:lnTo>
                    <a:pt x="205206" y="170040"/>
                  </a:lnTo>
                  <a:lnTo>
                    <a:pt x="205841" y="80657"/>
                  </a:lnTo>
                  <a:lnTo>
                    <a:pt x="206527" y="48539"/>
                  </a:lnTo>
                  <a:lnTo>
                    <a:pt x="205867" y="47345"/>
                  </a:lnTo>
                  <a:lnTo>
                    <a:pt x="203923" y="47345"/>
                  </a:lnTo>
                  <a:lnTo>
                    <a:pt x="202742" y="47713"/>
                  </a:lnTo>
                  <a:lnTo>
                    <a:pt x="195160" y="51142"/>
                  </a:lnTo>
                  <a:lnTo>
                    <a:pt x="188645" y="53352"/>
                  </a:lnTo>
                  <a:lnTo>
                    <a:pt x="181470" y="55003"/>
                  </a:lnTo>
                  <a:lnTo>
                    <a:pt x="169075" y="57264"/>
                  </a:lnTo>
                  <a:lnTo>
                    <a:pt x="153428" y="59182"/>
                  </a:lnTo>
                  <a:lnTo>
                    <a:pt x="153428" y="68808"/>
                  </a:lnTo>
                  <a:lnTo>
                    <a:pt x="173240" y="154813"/>
                  </a:lnTo>
                  <a:lnTo>
                    <a:pt x="172605" y="215557"/>
                  </a:lnTo>
                  <a:lnTo>
                    <a:pt x="153428" y="236131"/>
                  </a:lnTo>
                  <a:lnTo>
                    <a:pt x="153428" y="247154"/>
                  </a:lnTo>
                  <a:lnTo>
                    <a:pt x="192125" y="246329"/>
                  </a:lnTo>
                  <a:lnTo>
                    <a:pt x="225539" y="247154"/>
                  </a:lnTo>
                  <a:lnTo>
                    <a:pt x="225539" y="236131"/>
                  </a:lnTo>
                  <a:lnTo>
                    <a:pt x="205460" y="182791"/>
                  </a:lnTo>
                  <a:lnTo>
                    <a:pt x="218236" y="196316"/>
                  </a:lnTo>
                  <a:lnTo>
                    <a:pt x="234086" y="214490"/>
                  </a:lnTo>
                  <a:lnTo>
                    <a:pt x="246862" y="230187"/>
                  </a:lnTo>
                  <a:lnTo>
                    <a:pt x="259664" y="247154"/>
                  </a:lnTo>
                  <a:lnTo>
                    <a:pt x="265734" y="246595"/>
                  </a:lnTo>
                  <a:lnTo>
                    <a:pt x="271945" y="246329"/>
                  </a:lnTo>
                  <a:lnTo>
                    <a:pt x="284403" y="246380"/>
                  </a:lnTo>
                  <a:lnTo>
                    <a:pt x="304787" y="247154"/>
                  </a:lnTo>
                  <a:lnTo>
                    <a:pt x="304787" y="236131"/>
                  </a:lnTo>
                  <a:close/>
                </a:path>
                <a:path w="720089" h="250190">
                  <a:moveTo>
                    <a:pt x="407504" y="117894"/>
                  </a:moveTo>
                  <a:lnTo>
                    <a:pt x="404685" y="116928"/>
                  </a:lnTo>
                  <a:lnTo>
                    <a:pt x="401916" y="116420"/>
                  </a:lnTo>
                  <a:lnTo>
                    <a:pt x="394335" y="116420"/>
                  </a:lnTo>
                  <a:lnTo>
                    <a:pt x="390461" y="117195"/>
                  </a:lnTo>
                  <a:lnTo>
                    <a:pt x="384657" y="120230"/>
                  </a:lnTo>
                  <a:lnTo>
                    <a:pt x="381215" y="123532"/>
                  </a:lnTo>
                  <a:lnTo>
                    <a:pt x="372021" y="135267"/>
                  </a:lnTo>
                  <a:lnTo>
                    <a:pt x="367220" y="140817"/>
                  </a:lnTo>
                  <a:lnTo>
                    <a:pt x="362864" y="145237"/>
                  </a:lnTo>
                  <a:lnTo>
                    <a:pt x="362864" y="134632"/>
                  </a:lnTo>
                  <a:lnTo>
                    <a:pt x="363385" y="117297"/>
                  </a:lnTo>
                  <a:lnTo>
                    <a:pt x="362775" y="116420"/>
                  </a:lnTo>
                  <a:lnTo>
                    <a:pt x="361581" y="116420"/>
                  </a:lnTo>
                  <a:lnTo>
                    <a:pt x="348335" y="121602"/>
                  </a:lnTo>
                  <a:lnTo>
                    <a:pt x="341782" y="123431"/>
                  </a:lnTo>
                  <a:lnTo>
                    <a:pt x="333400" y="125095"/>
                  </a:lnTo>
                  <a:lnTo>
                    <a:pt x="323164" y="126619"/>
                  </a:lnTo>
                  <a:lnTo>
                    <a:pt x="311086" y="127990"/>
                  </a:lnTo>
                  <a:lnTo>
                    <a:pt x="311086" y="138442"/>
                  </a:lnTo>
                  <a:lnTo>
                    <a:pt x="330631" y="181965"/>
                  </a:lnTo>
                  <a:lnTo>
                    <a:pt x="329933" y="225082"/>
                  </a:lnTo>
                  <a:lnTo>
                    <a:pt x="311086" y="236131"/>
                  </a:lnTo>
                  <a:lnTo>
                    <a:pt x="311086" y="247154"/>
                  </a:lnTo>
                  <a:lnTo>
                    <a:pt x="333984" y="246456"/>
                  </a:lnTo>
                  <a:lnTo>
                    <a:pt x="354368" y="246329"/>
                  </a:lnTo>
                  <a:lnTo>
                    <a:pt x="385838" y="247154"/>
                  </a:lnTo>
                  <a:lnTo>
                    <a:pt x="385838" y="236131"/>
                  </a:lnTo>
                  <a:lnTo>
                    <a:pt x="363448" y="177952"/>
                  </a:lnTo>
                  <a:lnTo>
                    <a:pt x="363956" y="164223"/>
                  </a:lnTo>
                  <a:lnTo>
                    <a:pt x="379501" y="147243"/>
                  </a:lnTo>
                  <a:lnTo>
                    <a:pt x="388353" y="147243"/>
                  </a:lnTo>
                  <a:lnTo>
                    <a:pt x="391388" y="147929"/>
                  </a:lnTo>
                  <a:lnTo>
                    <a:pt x="396062" y="150723"/>
                  </a:lnTo>
                  <a:lnTo>
                    <a:pt x="398221" y="153162"/>
                  </a:lnTo>
                  <a:lnTo>
                    <a:pt x="400202" y="156654"/>
                  </a:lnTo>
                  <a:lnTo>
                    <a:pt x="405917" y="154546"/>
                  </a:lnTo>
                  <a:lnTo>
                    <a:pt x="406514" y="133794"/>
                  </a:lnTo>
                  <a:lnTo>
                    <a:pt x="407504" y="117894"/>
                  </a:lnTo>
                  <a:close/>
                </a:path>
                <a:path w="720089" h="250190">
                  <a:moveTo>
                    <a:pt x="492074" y="236131"/>
                  </a:moveTo>
                  <a:lnTo>
                    <a:pt x="472135" y="200850"/>
                  </a:lnTo>
                  <a:lnTo>
                    <a:pt x="472122" y="142709"/>
                  </a:lnTo>
                  <a:lnTo>
                    <a:pt x="472465" y="106781"/>
                  </a:lnTo>
                  <a:lnTo>
                    <a:pt x="473036" y="75628"/>
                  </a:lnTo>
                  <a:lnTo>
                    <a:pt x="473849" y="49225"/>
                  </a:lnTo>
                  <a:lnTo>
                    <a:pt x="470458" y="46240"/>
                  </a:lnTo>
                  <a:lnTo>
                    <a:pt x="418376" y="59182"/>
                  </a:lnTo>
                  <a:lnTo>
                    <a:pt x="418376" y="66878"/>
                  </a:lnTo>
                  <a:lnTo>
                    <a:pt x="439242" y="158445"/>
                  </a:lnTo>
                  <a:lnTo>
                    <a:pt x="439077" y="191604"/>
                  </a:lnTo>
                  <a:lnTo>
                    <a:pt x="437565" y="231648"/>
                  </a:lnTo>
                  <a:lnTo>
                    <a:pt x="418376" y="236131"/>
                  </a:lnTo>
                  <a:lnTo>
                    <a:pt x="418376" y="247154"/>
                  </a:lnTo>
                  <a:lnTo>
                    <a:pt x="462889" y="246329"/>
                  </a:lnTo>
                  <a:lnTo>
                    <a:pt x="492074" y="247154"/>
                  </a:lnTo>
                  <a:lnTo>
                    <a:pt x="492074" y="236131"/>
                  </a:lnTo>
                  <a:close/>
                </a:path>
                <a:path w="720089" h="250190">
                  <a:moveTo>
                    <a:pt x="621245" y="170091"/>
                  </a:moveTo>
                  <a:lnTo>
                    <a:pt x="609333" y="131013"/>
                  </a:lnTo>
                  <a:lnTo>
                    <a:pt x="607428" y="128765"/>
                  </a:lnTo>
                  <a:lnTo>
                    <a:pt x="600062" y="123380"/>
                  </a:lnTo>
                  <a:lnTo>
                    <a:pt x="591794" y="119519"/>
                  </a:lnTo>
                  <a:lnTo>
                    <a:pt x="587311" y="118389"/>
                  </a:lnTo>
                  <a:lnTo>
                    <a:pt x="587311" y="151701"/>
                  </a:lnTo>
                  <a:lnTo>
                    <a:pt x="587197" y="167309"/>
                  </a:lnTo>
                  <a:lnTo>
                    <a:pt x="587171" y="168986"/>
                  </a:lnTo>
                  <a:lnTo>
                    <a:pt x="579691" y="169722"/>
                  </a:lnTo>
                  <a:lnTo>
                    <a:pt x="572554" y="170091"/>
                  </a:lnTo>
                  <a:lnTo>
                    <a:pt x="558025" y="170091"/>
                  </a:lnTo>
                  <a:lnTo>
                    <a:pt x="550278" y="169722"/>
                  </a:lnTo>
                  <a:lnTo>
                    <a:pt x="542531" y="168986"/>
                  </a:lnTo>
                  <a:lnTo>
                    <a:pt x="543407" y="157022"/>
                  </a:lnTo>
                  <a:lnTo>
                    <a:pt x="561111" y="131013"/>
                  </a:lnTo>
                  <a:lnTo>
                    <a:pt x="572376" y="131013"/>
                  </a:lnTo>
                  <a:lnTo>
                    <a:pt x="577621" y="133540"/>
                  </a:lnTo>
                  <a:lnTo>
                    <a:pt x="585368" y="143675"/>
                  </a:lnTo>
                  <a:lnTo>
                    <a:pt x="587311" y="151701"/>
                  </a:lnTo>
                  <a:lnTo>
                    <a:pt x="587311" y="118389"/>
                  </a:lnTo>
                  <a:lnTo>
                    <a:pt x="582599" y="117195"/>
                  </a:lnTo>
                  <a:lnTo>
                    <a:pt x="572477" y="116420"/>
                  </a:lnTo>
                  <a:lnTo>
                    <a:pt x="565708" y="116814"/>
                  </a:lnTo>
                  <a:lnTo>
                    <a:pt x="520827" y="140233"/>
                  </a:lnTo>
                  <a:lnTo>
                    <a:pt x="509244" y="185089"/>
                  </a:lnTo>
                  <a:lnTo>
                    <a:pt x="510247" y="199644"/>
                  </a:lnTo>
                  <a:lnTo>
                    <a:pt x="534276" y="240334"/>
                  </a:lnTo>
                  <a:lnTo>
                    <a:pt x="569747" y="249897"/>
                  </a:lnTo>
                  <a:lnTo>
                    <a:pt x="577761" y="249897"/>
                  </a:lnTo>
                  <a:lnTo>
                    <a:pt x="615911" y="229806"/>
                  </a:lnTo>
                  <a:lnTo>
                    <a:pt x="618083" y="224993"/>
                  </a:lnTo>
                  <a:lnTo>
                    <a:pt x="614387" y="221043"/>
                  </a:lnTo>
                  <a:lnTo>
                    <a:pt x="609625" y="223939"/>
                  </a:lnTo>
                  <a:lnTo>
                    <a:pt x="604875" y="226098"/>
                  </a:lnTo>
                  <a:lnTo>
                    <a:pt x="600075" y="227609"/>
                  </a:lnTo>
                  <a:lnTo>
                    <a:pt x="595236" y="229082"/>
                  </a:lnTo>
                  <a:lnTo>
                    <a:pt x="590384" y="229806"/>
                  </a:lnTo>
                  <a:lnTo>
                    <a:pt x="585495" y="229806"/>
                  </a:lnTo>
                  <a:lnTo>
                    <a:pt x="551522" y="211556"/>
                  </a:lnTo>
                  <a:lnTo>
                    <a:pt x="543318" y="183299"/>
                  </a:lnTo>
                  <a:lnTo>
                    <a:pt x="571284" y="183299"/>
                  </a:lnTo>
                  <a:lnTo>
                    <a:pt x="580009" y="183261"/>
                  </a:lnTo>
                  <a:lnTo>
                    <a:pt x="620725" y="178625"/>
                  </a:lnTo>
                  <a:lnTo>
                    <a:pt x="621245" y="170637"/>
                  </a:lnTo>
                  <a:lnTo>
                    <a:pt x="621245" y="170091"/>
                  </a:lnTo>
                  <a:close/>
                </a:path>
                <a:path w="720089" h="250190">
                  <a:moveTo>
                    <a:pt x="719518" y="127431"/>
                  </a:moveTo>
                  <a:lnTo>
                    <a:pt x="718375" y="126606"/>
                  </a:lnTo>
                  <a:lnTo>
                    <a:pt x="711415" y="127889"/>
                  </a:lnTo>
                  <a:lnTo>
                    <a:pt x="703541" y="128536"/>
                  </a:lnTo>
                  <a:lnTo>
                    <a:pt x="690943" y="128536"/>
                  </a:lnTo>
                  <a:lnTo>
                    <a:pt x="687031" y="128168"/>
                  </a:lnTo>
                  <a:lnTo>
                    <a:pt x="683069" y="127431"/>
                  </a:lnTo>
                  <a:lnTo>
                    <a:pt x="683704" y="111887"/>
                  </a:lnTo>
                  <a:lnTo>
                    <a:pt x="684580" y="97993"/>
                  </a:lnTo>
                  <a:lnTo>
                    <a:pt x="685685" y="85763"/>
                  </a:lnTo>
                  <a:lnTo>
                    <a:pt x="687031" y="75184"/>
                  </a:lnTo>
                  <a:lnTo>
                    <a:pt x="683145" y="72110"/>
                  </a:lnTo>
                  <a:lnTo>
                    <a:pt x="675220" y="75996"/>
                  </a:lnTo>
                  <a:lnTo>
                    <a:pt x="667067" y="79578"/>
                  </a:lnTo>
                  <a:lnTo>
                    <a:pt x="658672" y="82854"/>
                  </a:lnTo>
                  <a:lnTo>
                    <a:pt x="650049" y="85826"/>
                  </a:lnTo>
                  <a:lnTo>
                    <a:pt x="650519" y="95123"/>
                  </a:lnTo>
                  <a:lnTo>
                    <a:pt x="651370" y="127431"/>
                  </a:lnTo>
                  <a:lnTo>
                    <a:pt x="634199" y="139166"/>
                  </a:lnTo>
                  <a:lnTo>
                    <a:pt x="634199" y="146151"/>
                  </a:lnTo>
                  <a:lnTo>
                    <a:pt x="642035" y="145326"/>
                  </a:lnTo>
                  <a:lnTo>
                    <a:pt x="651370" y="145592"/>
                  </a:lnTo>
                  <a:lnTo>
                    <a:pt x="650049" y="225691"/>
                  </a:lnTo>
                  <a:lnTo>
                    <a:pt x="651154" y="231787"/>
                  </a:lnTo>
                  <a:lnTo>
                    <a:pt x="655510" y="240042"/>
                  </a:lnTo>
                  <a:lnTo>
                    <a:pt x="658977" y="243395"/>
                  </a:lnTo>
                  <a:lnTo>
                    <a:pt x="668667" y="248627"/>
                  </a:lnTo>
                  <a:lnTo>
                    <a:pt x="674700" y="249897"/>
                  </a:lnTo>
                  <a:lnTo>
                    <a:pt x="686549" y="249770"/>
                  </a:lnTo>
                  <a:lnTo>
                    <a:pt x="697903" y="248297"/>
                  </a:lnTo>
                  <a:lnTo>
                    <a:pt x="707771" y="235597"/>
                  </a:lnTo>
                  <a:lnTo>
                    <a:pt x="712914" y="229628"/>
                  </a:lnTo>
                  <a:lnTo>
                    <a:pt x="710717" y="224485"/>
                  </a:lnTo>
                  <a:lnTo>
                    <a:pt x="705916" y="225958"/>
                  </a:lnTo>
                  <a:lnTo>
                    <a:pt x="699490" y="227050"/>
                  </a:lnTo>
                  <a:lnTo>
                    <a:pt x="691172" y="227050"/>
                  </a:lnTo>
                  <a:lnTo>
                    <a:pt x="687120" y="224993"/>
                  </a:lnTo>
                  <a:lnTo>
                    <a:pt x="682802" y="169545"/>
                  </a:lnTo>
                  <a:lnTo>
                    <a:pt x="683069" y="145592"/>
                  </a:lnTo>
                  <a:lnTo>
                    <a:pt x="689851" y="145046"/>
                  </a:lnTo>
                  <a:lnTo>
                    <a:pt x="698080" y="145046"/>
                  </a:lnTo>
                  <a:lnTo>
                    <a:pt x="715518" y="146151"/>
                  </a:lnTo>
                  <a:lnTo>
                    <a:pt x="717054" y="137299"/>
                  </a:lnTo>
                  <a:lnTo>
                    <a:pt x="719518" y="127431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21542" y="331597"/>
              <a:ext cx="377215" cy="193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20411" y="331597"/>
              <a:ext cx="116958" cy="197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57520" y="482422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26365" y="0"/>
                  </a:moveTo>
                  <a:lnTo>
                    <a:pt x="14871" y="0"/>
                  </a:lnTo>
                  <a:lnTo>
                    <a:pt x="9994" y="2108"/>
                  </a:lnTo>
                  <a:lnTo>
                    <a:pt x="1981" y="10502"/>
                  </a:lnTo>
                  <a:lnTo>
                    <a:pt x="0" y="15544"/>
                  </a:lnTo>
                  <a:lnTo>
                    <a:pt x="0" y="27381"/>
                  </a:lnTo>
                  <a:lnTo>
                    <a:pt x="2019" y="32423"/>
                  </a:lnTo>
                  <a:lnTo>
                    <a:pt x="10121" y="40830"/>
                  </a:lnTo>
                  <a:lnTo>
                    <a:pt x="14960" y="42925"/>
                  </a:lnTo>
                  <a:lnTo>
                    <a:pt x="26365" y="42925"/>
                  </a:lnTo>
                  <a:lnTo>
                    <a:pt x="31203" y="40830"/>
                  </a:lnTo>
                  <a:lnTo>
                    <a:pt x="39217" y="32423"/>
                  </a:lnTo>
                  <a:lnTo>
                    <a:pt x="41211" y="27381"/>
                  </a:lnTo>
                  <a:lnTo>
                    <a:pt x="41211" y="15455"/>
                  </a:lnTo>
                  <a:lnTo>
                    <a:pt x="39217" y="10413"/>
                  </a:lnTo>
                  <a:lnTo>
                    <a:pt x="31203" y="207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16554" y="968997"/>
              <a:ext cx="834212" cy="103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19044" y="1310817"/>
              <a:ext cx="3096196" cy="4916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29648" y="2055660"/>
              <a:ext cx="330301" cy="1027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02838" y="2056244"/>
              <a:ext cx="386613" cy="1029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28950" y="2396744"/>
              <a:ext cx="2922257" cy="10223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31452" y="6247384"/>
              <a:ext cx="3041015" cy="1047750"/>
            </a:xfrm>
            <a:custGeom>
              <a:avLst/>
              <a:gdLst/>
              <a:ahLst/>
              <a:cxnLst/>
              <a:rect l="l" t="t" r="r" b="b"/>
              <a:pathLst>
                <a:path w="3041015" h="1047750">
                  <a:moveTo>
                    <a:pt x="0" y="532853"/>
                  </a:moveTo>
                  <a:lnTo>
                    <a:pt x="3040900" y="533497"/>
                  </a:lnTo>
                </a:path>
                <a:path w="3041015" h="1047750">
                  <a:moveTo>
                    <a:pt x="567385" y="2641"/>
                  </a:moveTo>
                  <a:lnTo>
                    <a:pt x="572719" y="1047484"/>
                  </a:lnTo>
                </a:path>
                <a:path w="3041015" h="1047750">
                  <a:moveTo>
                    <a:pt x="1182293" y="0"/>
                  </a:moveTo>
                  <a:lnTo>
                    <a:pt x="1187627" y="1044831"/>
                  </a:lnTo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10966" y="6464593"/>
              <a:ext cx="380428" cy="788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32925" y="6993138"/>
              <a:ext cx="322364" cy="1099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07028" y="6397781"/>
              <a:ext cx="390207" cy="20514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41674" y="6998563"/>
              <a:ext cx="145199" cy="1073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28173" y="6994089"/>
              <a:ext cx="140588" cy="12335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35043" y="6455229"/>
              <a:ext cx="147688" cy="995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53674" y="7001116"/>
              <a:ext cx="150431" cy="1073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26311" y="6240304"/>
              <a:ext cx="1266170" cy="10532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938043" y="5886005"/>
              <a:ext cx="1566011" cy="1337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03827" y="3682225"/>
              <a:ext cx="471309" cy="34417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232768" y="3679304"/>
              <a:ext cx="472084" cy="34743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40888" y="4732070"/>
              <a:ext cx="3015360" cy="3279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34551" y="4346854"/>
              <a:ext cx="546735" cy="103505"/>
            </a:xfrm>
            <a:custGeom>
              <a:avLst/>
              <a:gdLst/>
              <a:ahLst/>
              <a:cxnLst/>
              <a:rect l="l" t="t" r="r" b="b"/>
              <a:pathLst>
                <a:path w="546735" h="103504">
                  <a:moveTo>
                    <a:pt x="107353" y="723"/>
                  </a:moveTo>
                  <a:lnTo>
                    <a:pt x="92468" y="1168"/>
                  </a:lnTo>
                  <a:lnTo>
                    <a:pt x="62649" y="723"/>
                  </a:lnTo>
                  <a:lnTo>
                    <a:pt x="62649" y="6565"/>
                  </a:lnTo>
                  <a:lnTo>
                    <a:pt x="75120" y="44170"/>
                  </a:lnTo>
                  <a:lnTo>
                    <a:pt x="70802" y="44411"/>
                  </a:lnTo>
                  <a:lnTo>
                    <a:pt x="44615" y="44526"/>
                  </a:lnTo>
                  <a:lnTo>
                    <a:pt x="32372" y="44234"/>
                  </a:lnTo>
                  <a:lnTo>
                    <a:pt x="32372" y="31242"/>
                  </a:lnTo>
                  <a:lnTo>
                    <a:pt x="32842" y="12788"/>
                  </a:lnTo>
                  <a:lnTo>
                    <a:pt x="33172" y="10045"/>
                  </a:lnTo>
                  <a:lnTo>
                    <a:pt x="34315" y="8140"/>
                  </a:lnTo>
                  <a:lnTo>
                    <a:pt x="35928" y="7366"/>
                  </a:lnTo>
                  <a:lnTo>
                    <a:pt x="44843" y="6565"/>
                  </a:lnTo>
                  <a:lnTo>
                    <a:pt x="44843" y="723"/>
                  </a:lnTo>
                  <a:lnTo>
                    <a:pt x="30162" y="1168"/>
                  </a:lnTo>
                  <a:lnTo>
                    <a:pt x="0" y="723"/>
                  </a:lnTo>
                  <a:lnTo>
                    <a:pt x="0" y="6565"/>
                  </a:lnTo>
                  <a:lnTo>
                    <a:pt x="12471" y="70434"/>
                  </a:lnTo>
                  <a:lnTo>
                    <a:pt x="12280" y="87630"/>
                  </a:lnTo>
                  <a:lnTo>
                    <a:pt x="0" y="94894"/>
                  </a:lnTo>
                  <a:lnTo>
                    <a:pt x="0" y="100736"/>
                  </a:lnTo>
                  <a:lnTo>
                    <a:pt x="23075" y="100304"/>
                  </a:lnTo>
                  <a:lnTo>
                    <a:pt x="44843" y="100736"/>
                  </a:lnTo>
                  <a:lnTo>
                    <a:pt x="44843" y="94894"/>
                  </a:lnTo>
                  <a:lnTo>
                    <a:pt x="32372" y="52997"/>
                  </a:lnTo>
                  <a:lnTo>
                    <a:pt x="75120" y="52705"/>
                  </a:lnTo>
                  <a:lnTo>
                    <a:pt x="73812" y="92608"/>
                  </a:lnTo>
                  <a:lnTo>
                    <a:pt x="62649" y="94894"/>
                  </a:lnTo>
                  <a:lnTo>
                    <a:pt x="62649" y="100736"/>
                  </a:lnTo>
                  <a:lnTo>
                    <a:pt x="79692" y="100304"/>
                  </a:lnTo>
                  <a:lnTo>
                    <a:pt x="107353" y="100736"/>
                  </a:lnTo>
                  <a:lnTo>
                    <a:pt x="107353" y="94894"/>
                  </a:lnTo>
                  <a:lnTo>
                    <a:pt x="94589" y="46113"/>
                  </a:lnTo>
                  <a:lnTo>
                    <a:pt x="95199" y="14109"/>
                  </a:lnTo>
                  <a:lnTo>
                    <a:pt x="107353" y="6565"/>
                  </a:lnTo>
                  <a:lnTo>
                    <a:pt x="107353" y="723"/>
                  </a:lnTo>
                  <a:close/>
                </a:path>
                <a:path w="546735" h="103504">
                  <a:moveTo>
                    <a:pt x="211328" y="94894"/>
                  </a:moveTo>
                  <a:lnTo>
                    <a:pt x="175475" y="48145"/>
                  </a:lnTo>
                  <a:lnTo>
                    <a:pt x="183324" y="44843"/>
                  </a:lnTo>
                  <a:lnTo>
                    <a:pt x="188836" y="41046"/>
                  </a:lnTo>
                  <a:lnTo>
                    <a:pt x="195173" y="32461"/>
                  </a:lnTo>
                  <a:lnTo>
                    <a:pt x="196761" y="27470"/>
                  </a:lnTo>
                  <a:lnTo>
                    <a:pt x="196761" y="17322"/>
                  </a:lnTo>
                  <a:lnTo>
                    <a:pt x="176885" y="723"/>
                  </a:lnTo>
                  <a:lnTo>
                    <a:pt x="135140" y="1168"/>
                  </a:lnTo>
                  <a:lnTo>
                    <a:pt x="116878" y="723"/>
                  </a:lnTo>
                  <a:lnTo>
                    <a:pt x="116878" y="6565"/>
                  </a:lnTo>
                  <a:lnTo>
                    <a:pt x="122034" y="7124"/>
                  </a:lnTo>
                  <a:lnTo>
                    <a:pt x="124980" y="7670"/>
                  </a:lnTo>
                  <a:lnTo>
                    <a:pt x="126619" y="8953"/>
                  </a:lnTo>
                  <a:lnTo>
                    <a:pt x="127482" y="11633"/>
                  </a:lnTo>
                  <a:lnTo>
                    <a:pt x="127901" y="17195"/>
                  </a:lnTo>
                  <a:lnTo>
                    <a:pt x="128295" y="43014"/>
                  </a:lnTo>
                  <a:lnTo>
                    <a:pt x="127850" y="87185"/>
                  </a:lnTo>
                  <a:lnTo>
                    <a:pt x="127533" y="91033"/>
                  </a:lnTo>
                  <a:lnTo>
                    <a:pt x="126479" y="93243"/>
                  </a:lnTo>
                  <a:lnTo>
                    <a:pt x="125196" y="93980"/>
                  </a:lnTo>
                  <a:lnTo>
                    <a:pt x="116878" y="94894"/>
                  </a:lnTo>
                  <a:lnTo>
                    <a:pt x="116878" y="100736"/>
                  </a:lnTo>
                  <a:lnTo>
                    <a:pt x="131826" y="100304"/>
                  </a:lnTo>
                  <a:lnTo>
                    <a:pt x="160324" y="100736"/>
                  </a:lnTo>
                  <a:lnTo>
                    <a:pt x="160324" y="94894"/>
                  </a:lnTo>
                  <a:lnTo>
                    <a:pt x="147853" y="62966"/>
                  </a:lnTo>
                  <a:lnTo>
                    <a:pt x="148831" y="9055"/>
                  </a:lnTo>
                  <a:lnTo>
                    <a:pt x="152374" y="8750"/>
                  </a:lnTo>
                  <a:lnTo>
                    <a:pt x="163779" y="8610"/>
                  </a:lnTo>
                  <a:lnTo>
                    <a:pt x="168681" y="10210"/>
                  </a:lnTo>
                  <a:lnTo>
                    <a:pt x="175221" y="16586"/>
                  </a:lnTo>
                  <a:lnTo>
                    <a:pt x="176860" y="21043"/>
                  </a:lnTo>
                  <a:lnTo>
                    <a:pt x="176860" y="33426"/>
                  </a:lnTo>
                  <a:lnTo>
                    <a:pt x="154063" y="47155"/>
                  </a:lnTo>
                  <a:lnTo>
                    <a:pt x="153035" y="49657"/>
                  </a:lnTo>
                  <a:lnTo>
                    <a:pt x="167144" y="71970"/>
                  </a:lnTo>
                  <a:lnTo>
                    <a:pt x="184962" y="100736"/>
                  </a:lnTo>
                  <a:lnTo>
                    <a:pt x="211328" y="100304"/>
                  </a:lnTo>
                  <a:lnTo>
                    <a:pt x="211328" y="94894"/>
                  </a:lnTo>
                  <a:close/>
                </a:path>
                <a:path w="546735" h="103504">
                  <a:moveTo>
                    <a:pt x="320649" y="94322"/>
                  </a:moveTo>
                  <a:lnTo>
                    <a:pt x="298792" y="62191"/>
                  </a:lnTo>
                  <a:lnTo>
                    <a:pt x="283870" y="25209"/>
                  </a:lnTo>
                  <a:lnTo>
                    <a:pt x="277050" y="8293"/>
                  </a:lnTo>
                  <a:lnTo>
                    <a:pt x="277050" y="61899"/>
                  </a:lnTo>
                  <a:lnTo>
                    <a:pt x="272224" y="62090"/>
                  </a:lnTo>
                  <a:lnTo>
                    <a:pt x="267182" y="62191"/>
                  </a:lnTo>
                  <a:lnTo>
                    <a:pt x="256832" y="62191"/>
                  </a:lnTo>
                  <a:lnTo>
                    <a:pt x="252222" y="62090"/>
                  </a:lnTo>
                  <a:lnTo>
                    <a:pt x="248031" y="61899"/>
                  </a:lnTo>
                  <a:lnTo>
                    <a:pt x="262458" y="25209"/>
                  </a:lnTo>
                  <a:lnTo>
                    <a:pt x="277050" y="61899"/>
                  </a:lnTo>
                  <a:lnTo>
                    <a:pt x="277050" y="8293"/>
                  </a:lnTo>
                  <a:lnTo>
                    <a:pt x="273710" y="0"/>
                  </a:lnTo>
                  <a:lnTo>
                    <a:pt x="263626" y="0"/>
                  </a:lnTo>
                  <a:lnTo>
                    <a:pt x="239293" y="62191"/>
                  </a:lnTo>
                  <a:lnTo>
                    <a:pt x="236093" y="70218"/>
                  </a:lnTo>
                  <a:lnTo>
                    <a:pt x="217652" y="94322"/>
                  </a:lnTo>
                  <a:lnTo>
                    <a:pt x="217652" y="100736"/>
                  </a:lnTo>
                  <a:lnTo>
                    <a:pt x="221399" y="100444"/>
                  </a:lnTo>
                  <a:lnTo>
                    <a:pt x="226415" y="100304"/>
                  </a:lnTo>
                  <a:lnTo>
                    <a:pt x="239407" y="100304"/>
                  </a:lnTo>
                  <a:lnTo>
                    <a:pt x="244970" y="100444"/>
                  </a:lnTo>
                  <a:lnTo>
                    <a:pt x="249428" y="100736"/>
                  </a:lnTo>
                  <a:lnTo>
                    <a:pt x="249428" y="100304"/>
                  </a:lnTo>
                  <a:lnTo>
                    <a:pt x="249428" y="94322"/>
                  </a:lnTo>
                  <a:lnTo>
                    <a:pt x="243916" y="93853"/>
                  </a:lnTo>
                  <a:lnTo>
                    <a:pt x="240715" y="93395"/>
                  </a:lnTo>
                  <a:lnTo>
                    <a:pt x="238925" y="92494"/>
                  </a:lnTo>
                  <a:lnTo>
                    <a:pt x="238493" y="91757"/>
                  </a:lnTo>
                  <a:lnTo>
                    <a:pt x="238493" y="89877"/>
                  </a:lnTo>
                  <a:lnTo>
                    <a:pt x="255384" y="70078"/>
                  </a:lnTo>
                  <a:lnTo>
                    <a:pt x="268389" y="70078"/>
                  </a:lnTo>
                  <a:lnTo>
                    <a:pt x="280327" y="70218"/>
                  </a:lnTo>
                  <a:lnTo>
                    <a:pt x="284937" y="82473"/>
                  </a:lnTo>
                  <a:lnTo>
                    <a:pt x="286816" y="87553"/>
                  </a:lnTo>
                  <a:lnTo>
                    <a:pt x="287705" y="90347"/>
                  </a:lnTo>
                  <a:lnTo>
                    <a:pt x="287705" y="92265"/>
                  </a:lnTo>
                  <a:lnTo>
                    <a:pt x="287286" y="92976"/>
                  </a:lnTo>
                  <a:lnTo>
                    <a:pt x="285610" y="93776"/>
                  </a:lnTo>
                  <a:lnTo>
                    <a:pt x="282473" y="94068"/>
                  </a:lnTo>
                  <a:lnTo>
                    <a:pt x="277037" y="94322"/>
                  </a:lnTo>
                  <a:lnTo>
                    <a:pt x="277037" y="100736"/>
                  </a:lnTo>
                  <a:lnTo>
                    <a:pt x="284149" y="100444"/>
                  </a:lnTo>
                  <a:lnTo>
                    <a:pt x="291680" y="100304"/>
                  </a:lnTo>
                  <a:lnTo>
                    <a:pt x="306184" y="100304"/>
                  </a:lnTo>
                  <a:lnTo>
                    <a:pt x="313207" y="100444"/>
                  </a:lnTo>
                  <a:lnTo>
                    <a:pt x="320649" y="100736"/>
                  </a:lnTo>
                  <a:lnTo>
                    <a:pt x="320649" y="100304"/>
                  </a:lnTo>
                  <a:lnTo>
                    <a:pt x="320649" y="94322"/>
                  </a:lnTo>
                  <a:close/>
                </a:path>
                <a:path w="546735" h="103504">
                  <a:moveTo>
                    <a:pt x="434848" y="723"/>
                  </a:moveTo>
                  <a:lnTo>
                    <a:pt x="429387" y="1016"/>
                  </a:lnTo>
                  <a:lnTo>
                    <a:pt x="411657" y="1168"/>
                  </a:lnTo>
                  <a:lnTo>
                    <a:pt x="401777" y="723"/>
                  </a:lnTo>
                  <a:lnTo>
                    <a:pt x="401777" y="6565"/>
                  </a:lnTo>
                  <a:lnTo>
                    <a:pt x="414248" y="73456"/>
                  </a:lnTo>
                  <a:lnTo>
                    <a:pt x="397764" y="54178"/>
                  </a:lnTo>
                  <a:lnTo>
                    <a:pt x="372452" y="22618"/>
                  </a:lnTo>
                  <a:lnTo>
                    <a:pt x="355625" y="723"/>
                  </a:lnTo>
                  <a:lnTo>
                    <a:pt x="346506" y="1168"/>
                  </a:lnTo>
                  <a:lnTo>
                    <a:pt x="326936" y="723"/>
                  </a:lnTo>
                  <a:lnTo>
                    <a:pt x="326936" y="6565"/>
                  </a:lnTo>
                  <a:lnTo>
                    <a:pt x="332892" y="7099"/>
                  </a:lnTo>
                  <a:lnTo>
                    <a:pt x="336334" y="7645"/>
                  </a:lnTo>
                  <a:lnTo>
                    <a:pt x="339420" y="53911"/>
                  </a:lnTo>
                  <a:lnTo>
                    <a:pt x="338924" y="86728"/>
                  </a:lnTo>
                  <a:lnTo>
                    <a:pt x="326936" y="94894"/>
                  </a:lnTo>
                  <a:lnTo>
                    <a:pt x="326936" y="100736"/>
                  </a:lnTo>
                  <a:lnTo>
                    <a:pt x="341210" y="100304"/>
                  </a:lnTo>
                  <a:lnTo>
                    <a:pt x="359600" y="100736"/>
                  </a:lnTo>
                  <a:lnTo>
                    <a:pt x="359600" y="94894"/>
                  </a:lnTo>
                  <a:lnTo>
                    <a:pt x="347548" y="23723"/>
                  </a:lnTo>
                  <a:lnTo>
                    <a:pt x="361848" y="42392"/>
                  </a:lnTo>
                  <a:lnTo>
                    <a:pt x="390880" y="77939"/>
                  </a:lnTo>
                  <a:lnTo>
                    <a:pt x="410298" y="100838"/>
                  </a:lnTo>
                  <a:lnTo>
                    <a:pt x="422046" y="102908"/>
                  </a:lnTo>
                  <a:lnTo>
                    <a:pt x="422935" y="101904"/>
                  </a:lnTo>
                  <a:lnTo>
                    <a:pt x="422516" y="86487"/>
                  </a:lnTo>
                  <a:lnTo>
                    <a:pt x="423100" y="11506"/>
                  </a:lnTo>
                  <a:lnTo>
                    <a:pt x="423595" y="9677"/>
                  </a:lnTo>
                  <a:lnTo>
                    <a:pt x="424599" y="8267"/>
                  </a:lnTo>
                  <a:lnTo>
                    <a:pt x="426694" y="7264"/>
                  </a:lnTo>
                  <a:lnTo>
                    <a:pt x="434848" y="6565"/>
                  </a:lnTo>
                  <a:lnTo>
                    <a:pt x="434848" y="723"/>
                  </a:lnTo>
                  <a:close/>
                </a:path>
                <a:path w="546735" h="103504">
                  <a:moveTo>
                    <a:pt x="546404" y="94322"/>
                  </a:moveTo>
                  <a:lnTo>
                    <a:pt x="524535" y="62191"/>
                  </a:lnTo>
                  <a:lnTo>
                    <a:pt x="509612" y="25209"/>
                  </a:lnTo>
                  <a:lnTo>
                    <a:pt x="502793" y="8293"/>
                  </a:lnTo>
                  <a:lnTo>
                    <a:pt x="502793" y="61899"/>
                  </a:lnTo>
                  <a:lnTo>
                    <a:pt x="497967" y="62090"/>
                  </a:lnTo>
                  <a:lnTo>
                    <a:pt x="492912" y="62191"/>
                  </a:lnTo>
                  <a:lnTo>
                    <a:pt x="482574" y="62191"/>
                  </a:lnTo>
                  <a:lnTo>
                    <a:pt x="477964" y="62090"/>
                  </a:lnTo>
                  <a:lnTo>
                    <a:pt x="473760" y="61899"/>
                  </a:lnTo>
                  <a:lnTo>
                    <a:pt x="488200" y="25209"/>
                  </a:lnTo>
                  <a:lnTo>
                    <a:pt x="502793" y="61899"/>
                  </a:lnTo>
                  <a:lnTo>
                    <a:pt x="502793" y="8293"/>
                  </a:lnTo>
                  <a:lnTo>
                    <a:pt x="499452" y="0"/>
                  </a:lnTo>
                  <a:lnTo>
                    <a:pt x="489369" y="0"/>
                  </a:lnTo>
                  <a:lnTo>
                    <a:pt x="465023" y="62191"/>
                  </a:lnTo>
                  <a:lnTo>
                    <a:pt x="461835" y="70218"/>
                  </a:lnTo>
                  <a:lnTo>
                    <a:pt x="443407" y="94322"/>
                  </a:lnTo>
                  <a:lnTo>
                    <a:pt x="443407" y="100736"/>
                  </a:lnTo>
                  <a:lnTo>
                    <a:pt x="447141" y="100444"/>
                  </a:lnTo>
                  <a:lnTo>
                    <a:pt x="452158" y="100304"/>
                  </a:lnTo>
                  <a:lnTo>
                    <a:pt x="465150" y="100304"/>
                  </a:lnTo>
                  <a:lnTo>
                    <a:pt x="470712" y="100444"/>
                  </a:lnTo>
                  <a:lnTo>
                    <a:pt x="475170" y="100736"/>
                  </a:lnTo>
                  <a:lnTo>
                    <a:pt x="475170" y="100304"/>
                  </a:lnTo>
                  <a:lnTo>
                    <a:pt x="475170" y="94322"/>
                  </a:lnTo>
                  <a:lnTo>
                    <a:pt x="469646" y="93853"/>
                  </a:lnTo>
                  <a:lnTo>
                    <a:pt x="466445" y="93395"/>
                  </a:lnTo>
                  <a:lnTo>
                    <a:pt x="464667" y="92494"/>
                  </a:lnTo>
                  <a:lnTo>
                    <a:pt x="464235" y="91757"/>
                  </a:lnTo>
                  <a:lnTo>
                    <a:pt x="464235" y="89877"/>
                  </a:lnTo>
                  <a:lnTo>
                    <a:pt x="481126" y="70078"/>
                  </a:lnTo>
                  <a:lnTo>
                    <a:pt x="494131" y="70078"/>
                  </a:lnTo>
                  <a:lnTo>
                    <a:pt x="506056" y="70218"/>
                  </a:lnTo>
                  <a:lnTo>
                    <a:pt x="510679" y="82473"/>
                  </a:lnTo>
                  <a:lnTo>
                    <a:pt x="512559" y="87553"/>
                  </a:lnTo>
                  <a:lnTo>
                    <a:pt x="513448" y="90347"/>
                  </a:lnTo>
                  <a:lnTo>
                    <a:pt x="513448" y="92265"/>
                  </a:lnTo>
                  <a:lnTo>
                    <a:pt x="513029" y="92976"/>
                  </a:lnTo>
                  <a:lnTo>
                    <a:pt x="511340" y="93776"/>
                  </a:lnTo>
                  <a:lnTo>
                    <a:pt x="508215" y="94068"/>
                  </a:lnTo>
                  <a:lnTo>
                    <a:pt x="502767" y="94322"/>
                  </a:lnTo>
                  <a:lnTo>
                    <a:pt x="502767" y="100736"/>
                  </a:lnTo>
                  <a:lnTo>
                    <a:pt x="509892" y="100444"/>
                  </a:lnTo>
                  <a:lnTo>
                    <a:pt x="517410" y="100304"/>
                  </a:lnTo>
                  <a:lnTo>
                    <a:pt x="531926" y="100304"/>
                  </a:lnTo>
                  <a:lnTo>
                    <a:pt x="538949" y="100444"/>
                  </a:lnTo>
                  <a:lnTo>
                    <a:pt x="546404" y="100736"/>
                  </a:lnTo>
                  <a:lnTo>
                    <a:pt x="546404" y="100304"/>
                  </a:lnTo>
                  <a:lnTo>
                    <a:pt x="546404" y="94322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114294" y="5265991"/>
              <a:ext cx="301193" cy="32638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81721" y="5289448"/>
              <a:ext cx="463022" cy="3012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54205" y="5224917"/>
              <a:ext cx="342696" cy="3608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822331" y="5292445"/>
              <a:ext cx="372973" cy="29771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53524" y="3676814"/>
              <a:ext cx="517474" cy="3403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567173" y="3615448"/>
              <a:ext cx="382003" cy="41147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261392" y="619761"/>
              <a:ext cx="2092807" cy="683224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MARIN</dc:creator>
  <dc:title>PREZENTATION.cdr</dc:title>
  <dcterms:created xsi:type="dcterms:W3CDTF">2021-07-08T11:17:09Z</dcterms:created>
  <dcterms:modified xsi:type="dcterms:W3CDTF">2021-07-08T11:17:09Z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2021-01-25T00:00:00Z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2021-07-08T00:00:00Z</vt:filetime>
  </property>
</Properties>
</file>